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5"/>
  </p:notesMasterIdLst>
  <p:sldIdLst>
    <p:sldId id="256" r:id="rId3"/>
    <p:sldId id="259" r:id="rId4"/>
    <p:sldId id="262" r:id="rId5"/>
    <p:sldId id="263" r:id="rId6"/>
    <p:sldId id="274" r:id="rId7"/>
    <p:sldId id="264" r:id="rId8"/>
    <p:sldId id="270" r:id="rId9"/>
    <p:sldId id="265" r:id="rId10"/>
    <p:sldId id="266" r:id="rId11"/>
    <p:sldId id="277" r:id="rId12"/>
    <p:sldId id="267" r:id="rId13"/>
    <p:sldId id="268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FD9"/>
    <a:srgbClr val="0A0A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3812" autoAdjust="0"/>
    <p:restoredTop sz="96652" autoAdjust="0"/>
  </p:normalViewPr>
  <p:slideViewPr>
    <p:cSldViewPr snapToGrid="0">
      <p:cViewPr>
        <p:scale>
          <a:sx n="120" d="100"/>
          <a:sy n="120" d="100"/>
        </p:scale>
        <p:origin x="9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C48B0E-093D-419E-AE20-D9071B5078E6}" type="datetimeFigureOut">
              <a:rPr lang="pt-BR" smtClean="0"/>
              <a:t>22/06/2023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11C76D-DD57-4025-9EF5-0ED8D33AF84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985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 dirty="0">
                <a:solidFill>
                  <a:srgbClr val="BDC1C6"/>
                </a:solidFill>
                <a:effectLst/>
                <a:latin typeface="Google Sans"/>
              </a:rPr>
              <a:t>Apesar do tema ser amplamente conhecido,  segundo o relatório da </a:t>
            </a:r>
            <a:r>
              <a:rPr lang="pt-BR" b="0" i="0" dirty="0">
                <a:solidFill>
                  <a:srgbClr val="E2EEFF"/>
                </a:solidFill>
                <a:effectLst/>
                <a:latin typeface="Google Sans"/>
              </a:rPr>
              <a:t>Rede Brasileira de Pesquisa em Soberania e Segurança Alimentar</a:t>
            </a:r>
            <a:r>
              <a:rPr lang="pt-BR" b="0" i="0" dirty="0">
                <a:solidFill>
                  <a:srgbClr val="BDC1C6"/>
                </a:solidFill>
                <a:effectLst/>
                <a:latin typeface="Google Sans"/>
              </a:rPr>
              <a:t> </a:t>
            </a:r>
          </a:p>
          <a:p>
            <a:endParaRPr lang="pt-BR" b="0" i="0" dirty="0">
              <a:solidFill>
                <a:srgbClr val="BDC1C6"/>
              </a:solidFill>
              <a:effectLst/>
              <a:latin typeface="Google Sans"/>
            </a:endParaRPr>
          </a:p>
          <a:p>
            <a:r>
              <a:rPr lang="pt-BR" b="0" i="0" dirty="0">
                <a:solidFill>
                  <a:srgbClr val="BDC1C6"/>
                </a:solidFill>
                <a:effectLst/>
                <a:latin typeface="Google Sans"/>
              </a:rPr>
              <a:t>Uma pessoa está em </a:t>
            </a:r>
            <a:r>
              <a:rPr lang="pt-BR" b="0" i="0" dirty="0">
                <a:solidFill>
                  <a:srgbClr val="E2EEFF"/>
                </a:solidFill>
                <a:effectLst/>
                <a:latin typeface="Google Sans"/>
              </a:rPr>
              <a:t>insegurança alimentar</a:t>
            </a:r>
            <a:r>
              <a:rPr lang="pt-BR" b="0" i="0" dirty="0">
                <a:solidFill>
                  <a:srgbClr val="BDC1C6"/>
                </a:solidFill>
                <a:effectLst/>
                <a:latin typeface="Google Sans"/>
              </a:rPr>
              <a:t> quando não tem acesso regular a alimentos seguros e nutritivos em quantidade suficiente para o crescimento e desenvolvimento normais, bem como para uma vida ativa e saudável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1C76D-DD57-4025-9EF5-0ED8D33AF848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6903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No país, já existem várias organizações de base comunitária, projetos sociais, ONGs e entidades governamentais que trabalham com esta causa</a:t>
            </a:r>
          </a:p>
          <a:p>
            <a:endParaRPr lang="pt-BR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Nós não conseguimos obter um % relacionado as doações no Brasil porem o tema é bastante relevante e precisa ser cada vez mais divulgado e incentivado.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1C76D-DD57-4025-9EF5-0ED8D33AF84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7286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11C76D-DD57-4025-9EF5-0ED8D33AF848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8671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52800" y="722433"/>
            <a:ext cx="9886400" cy="4012800"/>
          </a:xfrm>
          <a:prstGeom prst="roundRect">
            <a:avLst>
              <a:gd name="adj" fmla="val 79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/>
          <p:nvPr/>
        </p:nvSpPr>
        <p:spPr>
          <a:xfrm>
            <a:off x="959267" y="722433"/>
            <a:ext cx="8831200" cy="4012800"/>
          </a:xfrm>
          <a:prstGeom prst="roundRect">
            <a:avLst>
              <a:gd name="adj" fmla="val 79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78800" y="955000"/>
            <a:ext cx="8834400" cy="25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921336" y="3715600"/>
            <a:ext cx="5506400" cy="5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455571" y="4876699"/>
            <a:ext cx="12843173" cy="2161333"/>
            <a:chOff x="-341678" y="3657524"/>
            <a:chExt cx="9632380" cy="1621000"/>
          </a:xfrm>
        </p:grpSpPr>
        <p:sp>
          <p:nvSpPr>
            <p:cNvPr id="14" name="Google Shape;14;p2"/>
            <p:cNvSpPr/>
            <p:nvPr/>
          </p:nvSpPr>
          <p:spPr>
            <a:xfrm>
              <a:off x="7611081" y="3793809"/>
              <a:ext cx="586131" cy="655915"/>
            </a:xfrm>
            <a:custGeom>
              <a:avLst/>
              <a:gdLst/>
              <a:ahLst/>
              <a:cxnLst/>
              <a:rect l="l" t="t" r="r" b="b"/>
              <a:pathLst>
                <a:path w="16076" h="17990" extrusionOk="0">
                  <a:moveTo>
                    <a:pt x="6483" y="1"/>
                  </a:moveTo>
                  <a:cubicBezTo>
                    <a:pt x="5579" y="1"/>
                    <a:pt x="4538" y="329"/>
                    <a:pt x="3314" y="1216"/>
                  </a:cubicBezTo>
                  <a:cubicBezTo>
                    <a:pt x="2518" y="1783"/>
                    <a:pt x="1548" y="2840"/>
                    <a:pt x="1243" y="4551"/>
                  </a:cubicBezTo>
                  <a:cubicBezTo>
                    <a:pt x="938" y="6251"/>
                    <a:pt x="2006" y="7526"/>
                    <a:pt x="1614" y="8866"/>
                  </a:cubicBezTo>
                  <a:cubicBezTo>
                    <a:pt x="1211" y="10207"/>
                    <a:pt x="1" y="10763"/>
                    <a:pt x="186" y="11580"/>
                  </a:cubicBezTo>
                  <a:cubicBezTo>
                    <a:pt x="360" y="12397"/>
                    <a:pt x="1886" y="13629"/>
                    <a:pt x="1636" y="14697"/>
                  </a:cubicBezTo>
                  <a:cubicBezTo>
                    <a:pt x="1396" y="15754"/>
                    <a:pt x="4044" y="17912"/>
                    <a:pt x="7335" y="17988"/>
                  </a:cubicBezTo>
                  <a:cubicBezTo>
                    <a:pt x="7367" y="17989"/>
                    <a:pt x="7399" y="17989"/>
                    <a:pt x="7431" y="17989"/>
                  </a:cubicBezTo>
                  <a:cubicBezTo>
                    <a:pt x="10338" y="17989"/>
                    <a:pt x="10711" y="14873"/>
                    <a:pt x="11839" y="14873"/>
                  </a:cubicBezTo>
                  <a:cubicBezTo>
                    <a:pt x="11956" y="14873"/>
                    <a:pt x="12081" y="14906"/>
                    <a:pt x="12218" y="14980"/>
                  </a:cubicBezTo>
                  <a:cubicBezTo>
                    <a:pt x="12852" y="15321"/>
                    <a:pt x="13504" y="15539"/>
                    <a:pt x="14072" y="15539"/>
                  </a:cubicBezTo>
                  <a:cubicBezTo>
                    <a:pt x="14811" y="15539"/>
                    <a:pt x="15410" y="15171"/>
                    <a:pt x="15651" y="14228"/>
                  </a:cubicBezTo>
                  <a:cubicBezTo>
                    <a:pt x="16076" y="12550"/>
                    <a:pt x="14408" y="12496"/>
                    <a:pt x="13515" y="10970"/>
                  </a:cubicBezTo>
                  <a:cubicBezTo>
                    <a:pt x="12610" y="9444"/>
                    <a:pt x="13591" y="9902"/>
                    <a:pt x="14038" y="7722"/>
                  </a:cubicBezTo>
                  <a:cubicBezTo>
                    <a:pt x="14408" y="5968"/>
                    <a:pt x="13122" y="4584"/>
                    <a:pt x="11967" y="4573"/>
                  </a:cubicBezTo>
                  <a:cubicBezTo>
                    <a:pt x="10812" y="4562"/>
                    <a:pt x="11422" y="2001"/>
                    <a:pt x="8294" y="453"/>
                  </a:cubicBezTo>
                  <a:cubicBezTo>
                    <a:pt x="7754" y="183"/>
                    <a:pt x="7157" y="1"/>
                    <a:pt x="6483" y="1"/>
                  </a:cubicBezTo>
                  <a:close/>
                </a:path>
              </a:pathLst>
            </a:custGeom>
            <a:solidFill>
              <a:srgbClr val="C15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258264" y="4290312"/>
              <a:ext cx="352459" cy="988212"/>
            </a:xfrm>
            <a:custGeom>
              <a:avLst/>
              <a:gdLst/>
              <a:ahLst/>
              <a:cxnLst/>
              <a:rect l="l" t="t" r="r" b="b"/>
              <a:pathLst>
                <a:path w="9667" h="27104" extrusionOk="0">
                  <a:moveTo>
                    <a:pt x="1275" y="0"/>
                  </a:moveTo>
                  <a:cubicBezTo>
                    <a:pt x="1308" y="480"/>
                    <a:pt x="1341" y="817"/>
                    <a:pt x="1341" y="872"/>
                  </a:cubicBezTo>
                  <a:cubicBezTo>
                    <a:pt x="1341" y="981"/>
                    <a:pt x="872" y="1362"/>
                    <a:pt x="240" y="1711"/>
                  </a:cubicBezTo>
                  <a:lnTo>
                    <a:pt x="0" y="2005"/>
                  </a:lnTo>
                  <a:lnTo>
                    <a:pt x="0" y="8250"/>
                  </a:lnTo>
                  <a:lnTo>
                    <a:pt x="240" y="16315"/>
                  </a:lnTo>
                  <a:lnTo>
                    <a:pt x="240" y="27104"/>
                  </a:lnTo>
                  <a:lnTo>
                    <a:pt x="8283" y="26406"/>
                  </a:lnTo>
                  <a:lnTo>
                    <a:pt x="9514" y="10015"/>
                  </a:lnTo>
                  <a:cubicBezTo>
                    <a:pt x="9667" y="2365"/>
                    <a:pt x="1504" y="11"/>
                    <a:pt x="1504" y="11"/>
                  </a:cubicBezTo>
                  <a:lnTo>
                    <a:pt x="1275" y="0"/>
                  </a:lnTo>
                  <a:close/>
                </a:path>
              </a:pathLst>
            </a:custGeom>
            <a:solidFill>
              <a:srgbClr val="7565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297604" y="4207258"/>
              <a:ext cx="2005" cy="21475"/>
            </a:xfrm>
            <a:custGeom>
              <a:avLst/>
              <a:gdLst/>
              <a:ahLst/>
              <a:cxnLst/>
              <a:rect l="l" t="t" r="r" b="b"/>
              <a:pathLst>
                <a:path w="55" h="589" extrusionOk="0">
                  <a:moveTo>
                    <a:pt x="0" y="0"/>
                  </a:moveTo>
                  <a:cubicBezTo>
                    <a:pt x="11" y="196"/>
                    <a:pt x="33" y="393"/>
                    <a:pt x="44" y="589"/>
                  </a:cubicBezTo>
                  <a:lnTo>
                    <a:pt x="55" y="589"/>
                  </a:lnTo>
                  <a:cubicBezTo>
                    <a:pt x="33" y="393"/>
                    <a:pt x="22" y="196"/>
                    <a:pt x="0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96000" y="4188991"/>
              <a:ext cx="839" cy="11157"/>
            </a:xfrm>
            <a:custGeom>
              <a:avLst/>
              <a:gdLst/>
              <a:ahLst/>
              <a:cxnLst/>
              <a:rect l="l" t="t" r="r" b="b"/>
              <a:pathLst>
                <a:path w="23" h="306" extrusionOk="0">
                  <a:moveTo>
                    <a:pt x="22" y="305"/>
                  </a:moveTo>
                  <a:cubicBezTo>
                    <a:pt x="22" y="196"/>
                    <a:pt x="11" y="98"/>
                    <a:pt x="1" y="0"/>
                  </a:cubicBezTo>
                  <a:lnTo>
                    <a:pt x="1" y="0"/>
                  </a:lnTo>
                  <a:cubicBezTo>
                    <a:pt x="11" y="98"/>
                    <a:pt x="22" y="196"/>
                    <a:pt x="22" y="305"/>
                  </a:cubicBezTo>
                  <a:close/>
                </a:path>
              </a:pathLst>
            </a:custGeom>
            <a:solidFill>
              <a:srgbClr val="EFB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94797" y="4176668"/>
              <a:ext cx="438" cy="1203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" y="0"/>
                  </a:moveTo>
                  <a:cubicBezTo>
                    <a:pt x="1" y="11"/>
                    <a:pt x="12" y="22"/>
                    <a:pt x="12" y="33"/>
                  </a:cubicBezTo>
                  <a:cubicBezTo>
                    <a:pt x="12" y="22"/>
                    <a:pt x="1" y="11"/>
                    <a:pt x="1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92026" y="4144074"/>
              <a:ext cx="839" cy="8386"/>
            </a:xfrm>
            <a:custGeom>
              <a:avLst/>
              <a:gdLst/>
              <a:ahLst/>
              <a:cxnLst/>
              <a:rect l="l" t="t" r="r" b="b"/>
              <a:pathLst>
                <a:path w="23" h="230" extrusionOk="0">
                  <a:moveTo>
                    <a:pt x="1" y="1"/>
                  </a:moveTo>
                  <a:cubicBezTo>
                    <a:pt x="1" y="1"/>
                    <a:pt x="11" y="88"/>
                    <a:pt x="22" y="229"/>
                  </a:cubicBezTo>
                  <a:cubicBezTo>
                    <a:pt x="11" y="8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66978" y="4143271"/>
              <a:ext cx="25084" cy="839"/>
            </a:xfrm>
            <a:custGeom>
              <a:avLst/>
              <a:gdLst/>
              <a:ahLst/>
              <a:cxnLst/>
              <a:rect l="l" t="t" r="r" b="b"/>
              <a:pathLst>
                <a:path w="688" h="23" extrusionOk="0">
                  <a:moveTo>
                    <a:pt x="688" y="23"/>
                  </a:moveTo>
                  <a:lnTo>
                    <a:pt x="688" y="23"/>
                  </a:lnTo>
                  <a:lnTo>
                    <a:pt x="688" y="23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292828" y="4152423"/>
              <a:ext cx="2005" cy="24282"/>
            </a:xfrm>
            <a:custGeom>
              <a:avLst/>
              <a:gdLst/>
              <a:ahLst/>
              <a:cxnLst/>
              <a:rect l="l" t="t" r="r" b="b"/>
              <a:pathLst>
                <a:path w="55" h="666" extrusionOk="0">
                  <a:moveTo>
                    <a:pt x="0" y="0"/>
                  </a:moveTo>
                  <a:cubicBezTo>
                    <a:pt x="11" y="164"/>
                    <a:pt x="33" y="393"/>
                    <a:pt x="55" y="665"/>
                  </a:cubicBezTo>
                  <a:cubicBezTo>
                    <a:pt x="33" y="393"/>
                    <a:pt x="11" y="164"/>
                    <a:pt x="0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295198" y="4177835"/>
              <a:ext cx="839" cy="11193"/>
            </a:xfrm>
            <a:custGeom>
              <a:avLst/>
              <a:gdLst/>
              <a:ahLst/>
              <a:cxnLst/>
              <a:rect l="l" t="t" r="r" b="b"/>
              <a:pathLst>
                <a:path w="23" h="307" extrusionOk="0">
                  <a:moveTo>
                    <a:pt x="23" y="306"/>
                  </a:moveTo>
                  <a:lnTo>
                    <a:pt x="23" y="306"/>
                  </a:lnTo>
                  <a:cubicBezTo>
                    <a:pt x="12" y="197"/>
                    <a:pt x="1" y="99"/>
                    <a:pt x="1" y="1"/>
                  </a:cubicBezTo>
                  <a:cubicBezTo>
                    <a:pt x="1" y="99"/>
                    <a:pt x="12" y="197"/>
                    <a:pt x="23" y="306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342886" y="4057847"/>
              <a:ext cx="3610" cy="17938"/>
            </a:xfrm>
            <a:custGeom>
              <a:avLst/>
              <a:gdLst/>
              <a:ahLst/>
              <a:cxnLst/>
              <a:rect l="l" t="t" r="r" b="b"/>
              <a:pathLst>
                <a:path w="99" h="492" extrusionOk="0">
                  <a:moveTo>
                    <a:pt x="99" y="1"/>
                  </a:moveTo>
                  <a:lnTo>
                    <a:pt x="99" y="1"/>
                  </a:lnTo>
                  <a:cubicBezTo>
                    <a:pt x="77" y="33"/>
                    <a:pt x="55" y="66"/>
                    <a:pt x="55" y="66"/>
                  </a:cubicBezTo>
                  <a:lnTo>
                    <a:pt x="1" y="491"/>
                  </a:lnTo>
                  <a:cubicBezTo>
                    <a:pt x="1" y="491"/>
                    <a:pt x="11" y="480"/>
                    <a:pt x="33" y="469"/>
                  </a:cubicBezTo>
                  <a:cubicBezTo>
                    <a:pt x="55" y="317"/>
                    <a:pt x="77" y="153"/>
                    <a:pt x="99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344090" y="3972132"/>
              <a:ext cx="59612" cy="102854"/>
            </a:xfrm>
            <a:custGeom>
              <a:avLst/>
              <a:gdLst/>
              <a:ahLst/>
              <a:cxnLst/>
              <a:rect l="l" t="t" r="r" b="b"/>
              <a:pathLst>
                <a:path w="1635" h="2821" extrusionOk="0">
                  <a:moveTo>
                    <a:pt x="862" y="0"/>
                  </a:moveTo>
                  <a:cubicBezTo>
                    <a:pt x="701" y="0"/>
                    <a:pt x="512" y="55"/>
                    <a:pt x="294" y="183"/>
                  </a:cubicBezTo>
                  <a:cubicBezTo>
                    <a:pt x="251" y="652"/>
                    <a:pt x="186" y="1491"/>
                    <a:pt x="66" y="2352"/>
                  </a:cubicBezTo>
                  <a:cubicBezTo>
                    <a:pt x="44" y="2504"/>
                    <a:pt x="22" y="2668"/>
                    <a:pt x="0" y="2820"/>
                  </a:cubicBezTo>
                  <a:cubicBezTo>
                    <a:pt x="153" y="2722"/>
                    <a:pt x="1101" y="2101"/>
                    <a:pt x="1439" y="1567"/>
                  </a:cubicBezTo>
                  <a:cubicBezTo>
                    <a:pt x="1635" y="1251"/>
                    <a:pt x="1635" y="684"/>
                    <a:pt x="1406" y="325"/>
                  </a:cubicBezTo>
                  <a:cubicBezTo>
                    <a:pt x="1293" y="132"/>
                    <a:pt x="1112" y="0"/>
                    <a:pt x="862" y="0"/>
                  </a:cubicBezTo>
                  <a:close/>
                </a:path>
              </a:pathLst>
            </a:custGeom>
            <a:solidFill>
              <a:srgbClr val="FFD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344892" y="3978767"/>
              <a:ext cx="9954" cy="81525"/>
            </a:xfrm>
            <a:custGeom>
              <a:avLst/>
              <a:gdLst/>
              <a:ahLst/>
              <a:cxnLst/>
              <a:rect l="l" t="t" r="r" b="b"/>
              <a:pathLst>
                <a:path w="273" h="2236" extrusionOk="0">
                  <a:moveTo>
                    <a:pt x="262" y="1"/>
                  </a:moveTo>
                  <a:lnTo>
                    <a:pt x="0" y="2235"/>
                  </a:lnTo>
                  <a:cubicBezTo>
                    <a:pt x="0" y="2235"/>
                    <a:pt x="22" y="2202"/>
                    <a:pt x="44" y="2170"/>
                  </a:cubicBezTo>
                  <a:cubicBezTo>
                    <a:pt x="164" y="1309"/>
                    <a:pt x="229" y="470"/>
                    <a:pt x="272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047390" y="4409898"/>
              <a:ext cx="17902" cy="11558"/>
            </a:xfrm>
            <a:custGeom>
              <a:avLst/>
              <a:gdLst/>
              <a:ahLst/>
              <a:cxnLst/>
              <a:rect l="l" t="t" r="r" b="b"/>
              <a:pathLst>
                <a:path w="491" h="317" extrusionOk="0">
                  <a:moveTo>
                    <a:pt x="0" y="0"/>
                  </a:moveTo>
                  <a:cubicBezTo>
                    <a:pt x="163" y="98"/>
                    <a:pt x="327" y="207"/>
                    <a:pt x="490" y="316"/>
                  </a:cubicBezTo>
                  <a:cubicBezTo>
                    <a:pt x="327" y="207"/>
                    <a:pt x="163" y="98"/>
                    <a:pt x="0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029488" y="4399580"/>
              <a:ext cx="17902" cy="10355"/>
            </a:xfrm>
            <a:custGeom>
              <a:avLst/>
              <a:gdLst/>
              <a:ahLst/>
              <a:cxnLst/>
              <a:rect l="l" t="t" r="r" b="b"/>
              <a:pathLst>
                <a:path w="491" h="284" extrusionOk="0">
                  <a:moveTo>
                    <a:pt x="1" y="0"/>
                  </a:moveTo>
                  <a:cubicBezTo>
                    <a:pt x="164" y="87"/>
                    <a:pt x="328" y="185"/>
                    <a:pt x="491" y="283"/>
                  </a:cubicBezTo>
                  <a:cubicBezTo>
                    <a:pt x="328" y="185"/>
                    <a:pt x="164" y="87"/>
                    <a:pt x="1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951" y="4379309"/>
              <a:ext cx="34601" cy="17902"/>
            </a:xfrm>
            <a:custGeom>
              <a:avLst/>
              <a:gdLst/>
              <a:ahLst/>
              <a:cxnLst/>
              <a:rect l="l" t="t" r="r" b="b"/>
              <a:pathLst>
                <a:path w="949" h="491" extrusionOk="0">
                  <a:moveTo>
                    <a:pt x="0" y="0"/>
                  </a:moveTo>
                  <a:cubicBezTo>
                    <a:pt x="306" y="142"/>
                    <a:pt x="622" y="305"/>
                    <a:pt x="949" y="491"/>
                  </a:cubicBezTo>
                  <a:cubicBezTo>
                    <a:pt x="622" y="305"/>
                    <a:pt x="306" y="142"/>
                    <a:pt x="0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70679" y="4369757"/>
              <a:ext cx="16334" cy="7584"/>
            </a:xfrm>
            <a:custGeom>
              <a:avLst/>
              <a:gdLst/>
              <a:ahLst/>
              <a:cxnLst/>
              <a:rect l="l" t="t" r="r" b="b"/>
              <a:pathLst>
                <a:path w="448" h="208" extrusionOk="0">
                  <a:moveTo>
                    <a:pt x="1" y="1"/>
                  </a:moveTo>
                  <a:cubicBezTo>
                    <a:pt x="142" y="66"/>
                    <a:pt x="295" y="131"/>
                    <a:pt x="447" y="208"/>
                  </a:cubicBezTo>
                  <a:cubicBezTo>
                    <a:pt x="295" y="131"/>
                    <a:pt x="142" y="66"/>
                    <a:pt x="1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653994" y="4329615"/>
              <a:ext cx="321103" cy="936183"/>
            </a:xfrm>
            <a:custGeom>
              <a:avLst/>
              <a:gdLst/>
              <a:ahLst/>
              <a:cxnLst/>
              <a:rect l="l" t="t" r="r" b="b"/>
              <a:pathLst>
                <a:path w="8807" h="25677" extrusionOk="0">
                  <a:moveTo>
                    <a:pt x="4768" y="1"/>
                  </a:moveTo>
                  <a:cubicBezTo>
                    <a:pt x="3482" y="1"/>
                    <a:pt x="2080" y="532"/>
                    <a:pt x="753" y="1287"/>
                  </a:cubicBezTo>
                  <a:cubicBezTo>
                    <a:pt x="753" y="1331"/>
                    <a:pt x="1" y="21688"/>
                    <a:pt x="273" y="25677"/>
                  </a:cubicBezTo>
                  <a:lnTo>
                    <a:pt x="8240" y="25426"/>
                  </a:lnTo>
                  <a:cubicBezTo>
                    <a:pt x="8807" y="20718"/>
                    <a:pt x="8687" y="1102"/>
                    <a:pt x="8687" y="1102"/>
                  </a:cubicBezTo>
                  <a:cubicBezTo>
                    <a:pt x="6474" y="154"/>
                    <a:pt x="4807" y="1"/>
                    <a:pt x="4807" y="1"/>
                  </a:cubicBezTo>
                  <a:cubicBezTo>
                    <a:pt x="4794" y="1"/>
                    <a:pt x="4781" y="1"/>
                    <a:pt x="4768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42225" y="4223154"/>
              <a:ext cx="171289" cy="195243"/>
            </a:xfrm>
            <a:custGeom>
              <a:avLst/>
              <a:gdLst/>
              <a:ahLst/>
              <a:cxnLst/>
              <a:rect l="l" t="t" r="r" b="b"/>
              <a:pathLst>
                <a:path w="4698" h="5355" extrusionOk="0">
                  <a:moveTo>
                    <a:pt x="894" y="0"/>
                  </a:moveTo>
                  <a:cubicBezTo>
                    <a:pt x="981" y="1635"/>
                    <a:pt x="0" y="3858"/>
                    <a:pt x="0" y="3858"/>
                  </a:cubicBezTo>
                  <a:cubicBezTo>
                    <a:pt x="0" y="3858"/>
                    <a:pt x="1101" y="5264"/>
                    <a:pt x="2136" y="5351"/>
                  </a:cubicBezTo>
                  <a:cubicBezTo>
                    <a:pt x="2166" y="5354"/>
                    <a:pt x="2196" y="5355"/>
                    <a:pt x="2227" y="5355"/>
                  </a:cubicBezTo>
                  <a:cubicBezTo>
                    <a:pt x="3258" y="5355"/>
                    <a:pt x="4697" y="3967"/>
                    <a:pt x="4697" y="3967"/>
                  </a:cubicBezTo>
                  <a:cubicBezTo>
                    <a:pt x="4000" y="2932"/>
                    <a:pt x="4033" y="0"/>
                    <a:pt x="4033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771611" y="4223154"/>
              <a:ext cx="119261" cy="81999"/>
            </a:xfrm>
            <a:custGeom>
              <a:avLst/>
              <a:gdLst/>
              <a:ahLst/>
              <a:cxnLst/>
              <a:rect l="l" t="t" r="r" b="b"/>
              <a:pathLst>
                <a:path w="3271" h="2249" extrusionOk="0">
                  <a:moveTo>
                    <a:pt x="88" y="0"/>
                  </a:moveTo>
                  <a:cubicBezTo>
                    <a:pt x="110" y="393"/>
                    <a:pt x="66" y="807"/>
                    <a:pt x="1" y="1232"/>
                  </a:cubicBezTo>
                  <a:cubicBezTo>
                    <a:pt x="599" y="1882"/>
                    <a:pt x="1208" y="2249"/>
                    <a:pt x="1715" y="2249"/>
                  </a:cubicBezTo>
                  <a:cubicBezTo>
                    <a:pt x="1743" y="2249"/>
                    <a:pt x="1771" y="2248"/>
                    <a:pt x="1799" y="2245"/>
                  </a:cubicBezTo>
                  <a:cubicBezTo>
                    <a:pt x="2246" y="2202"/>
                    <a:pt x="2747" y="1875"/>
                    <a:pt x="3270" y="1319"/>
                  </a:cubicBezTo>
                  <a:cubicBezTo>
                    <a:pt x="3216" y="589"/>
                    <a:pt x="3227" y="0"/>
                    <a:pt x="3227" y="0"/>
                  </a:cubicBezTo>
                  <a:close/>
                </a:path>
              </a:pathLst>
            </a:custGeom>
            <a:solidFill>
              <a:srgbClr val="EFB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970679" y="4369757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025514" y="4397174"/>
              <a:ext cx="4011" cy="2443"/>
            </a:xfrm>
            <a:custGeom>
              <a:avLst/>
              <a:gdLst/>
              <a:ahLst/>
              <a:cxnLst/>
              <a:rect l="l" t="t" r="r" b="b"/>
              <a:pathLst>
                <a:path w="110" h="67" extrusionOk="0">
                  <a:moveTo>
                    <a:pt x="1" y="1"/>
                  </a:moveTo>
                  <a:cubicBezTo>
                    <a:pt x="33" y="22"/>
                    <a:pt x="77" y="44"/>
                    <a:pt x="110" y="66"/>
                  </a:cubicBezTo>
                  <a:cubicBezTo>
                    <a:pt x="77" y="44"/>
                    <a:pt x="33" y="22"/>
                    <a:pt x="1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986976" y="4377304"/>
              <a:ext cx="4011" cy="2042"/>
            </a:xfrm>
            <a:custGeom>
              <a:avLst/>
              <a:gdLst/>
              <a:ahLst/>
              <a:cxnLst/>
              <a:rect l="l" t="t" r="r" b="b"/>
              <a:pathLst>
                <a:path w="110" h="56" extrusionOk="0">
                  <a:moveTo>
                    <a:pt x="0" y="1"/>
                  </a:moveTo>
                  <a:cubicBezTo>
                    <a:pt x="33" y="23"/>
                    <a:pt x="77" y="33"/>
                    <a:pt x="109" y="55"/>
                  </a:cubicBezTo>
                  <a:cubicBezTo>
                    <a:pt x="77" y="33"/>
                    <a:pt x="33" y="23"/>
                    <a:pt x="0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47390" y="4409898"/>
              <a:ext cx="0" cy="36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896375" y="4369757"/>
              <a:ext cx="302436" cy="769707"/>
            </a:xfrm>
            <a:custGeom>
              <a:avLst/>
              <a:gdLst/>
              <a:ahLst/>
              <a:cxnLst/>
              <a:rect l="l" t="t" r="r" b="b"/>
              <a:pathLst>
                <a:path w="8295" h="21111" extrusionOk="0">
                  <a:moveTo>
                    <a:pt x="2039" y="1"/>
                  </a:moveTo>
                  <a:cubicBezTo>
                    <a:pt x="2039" y="1"/>
                    <a:pt x="469" y="15095"/>
                    <a:pt x="1" y="21110"/>
                  </a:cubicBezTo>
                  <a:lnTo>
                    <a:pt x="8131" y="19149"/>
                  </a:lnTo>
                  <a:cubicBezTo>
                    <a:pt x="8294" y="18604"/>
                    <a:pt x="7826" y="9744"/>
                    <a:pt x="7935" y="9122"/>
                  </a:cubicBezTo>
                  <a:cubicBezTo>
                    <a:pt x="8022" y="8676"/>
                    <a:pt x="8076" y="8218"/>
                    <a:pt x="8109" y="7760"/>
                  </a:cubicBezTo>
                  <a:cubicBezTo>
                    <a:pt x="8120" y="7608"/>
                    <a:pt x="8120" y="7455"/>
                    <a:pt x="8131" y="7302"/>
                  </a:cubicBezTo>
                  <a:cubicBezTo>
                    <a:pt x="8131" y="6997"/>
                    <a:pt x="8120" y="6692"/>
                    <a:pt x="8098" y="6387"/>
                  </a:cubicBezTo>
                  <a:cubicBezTo>
                    <a:pt x="7967" y="5025"/>
                    <a:pt x="7477" y="3717"/>
                    <a:pt x="6365" y="2736"/>
                  </a:cubicBezTo>
                  <a:cubicBezTo>
                    <a:pt x="6202" y="2594"/>
                    <a:pt x="6038" y="2453"/>
                    <a:pt x="5864" y="2322"/>
                  </a:cubicBezTo>
                  <a:cubicBezTo>
                    <a:pt x="5831" y="2289"/>
                    <a:pt x="5788" y="2257"/>
                    <a:pt x="5744" y="2224"/>
                  </a:cubicBezTo>
                  <a:cubicBezTo>
                    <a:pt x="5581" y="2093"/>
                    <a:pt x="5417" y="1962"/>
                    <a:pt x="5254" y="1842"/>
                  </a:cubicBezTo>
                  <a:cubicBezTo>
                    <a:pt x="5079" y="1723"/>
                    <a:pt x="4916" y="1603"/>
                    <a:pt x="4752" y="1494"/>
                  </a:cubicBezTo>
                  <a:cubicBezTo>
                    <a:pt x="4709" y="1472"/>
                    <a:pt x="4676" y="1439"/>
                    <a:pt x="4632" y="1417"/>
                  </a:cubicBezTo>
                  <a:cubicBezTo>
                    <a:pt x="4469" y="1308"/>
                    <a:pt x="4305" y="1199"/>
                    <a:pt x="4142" y="1101"/>
                  </a:cubicBezTo>
                  <a:cubicBezTo>
                    <a:pt x="3979" y="1003"/>
                    <a:pt x="3815" y="905"/>
                    <a:pt x="3652" y="818"/>
                  </a:cubicBezTo>
                  <a:cubicBezTo>
                    <a:pt x="3619" y="796"/>
                    <a:pt x="3575" y="774"/>
                    <a:pt x="3543" y="753"/>
                  </a:cubicBezTo>
                  <a:cubicBezTo>
                    <a:pt x="3216" y="567"/>
                    <a:pt x="2900" y="404"/>
                    <a:pt x="2594" y="262"/>
                  </a:cubicBezTo>
                  <a:cubicBezTo>
                    <a:pt x="2562" y="240"/>
                    <a:pt x="2518" y="230"/>
                    <a:pt x="2485" y="208"/>
                  </a:cubicBezTo>
                  <a:cubicBezTo>
                    <a:pt x="2333" y="142"/>
                    <a:pt x="2180" y="66"/>
                    <a:pt x="2039" y="1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463275" y="4376502"/>
              <a:ext cx="256314" cy="805474"/>
            </a:xfrm>
            <a:custGeom>
              <a:avLst/>
              <a:gdLst/>
              <a:ahLst/>
              <a:cxnLst/>
              <a:rect l="l" t="t" r="r" b="b"/>
              <a:pathLst>
                <a:path w="7030" h="22092" extrusionOk="0">
                  <a:moveTo>
                    <a:pt x="5984" y="1"/>
                  </a:moveTo>
                  <a:cubicBezTo>
                    <a:pt x="3194" y="1570"/>
                    <a:pt x="698" y="4099"/>
                    <a:pt x="110" y="4709"/>
                  </a:cubicBezTo>
                  <a:cubicBezTo>
                    <a:pt x="77" y="4753"/>
                    <a:pt x="44" y="4774"/>
                    <a:pt x="22" y="4807"/>
                  </a:cubicBezTo>
                  <a:lnTo>
                    <a:pt x="12" y="4807"/>
                  </a:lnTo>
                  <a:cubicBezTo>
                    <a:pt x="1" y="4829"/>
                    <a:pt x="142" y="5886"/>
                    <a:pt x="142" y="5886"/>
                  </a:cubicBezTo>
                  <a:lnTo>
                    <a:pt x="873" y="10703"/>
                  </a:lnTo>
                  <a:lnTo>
                    <a:pt x="7030" y="22091"/>
                  </a:lnTo>
                  <a:cubicBezTo>
                    <a:pt x="6659" y="16806"/>
                    <a:pt x="5984" y="45"/>
                    <a:pt x="5984" y="1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702886" y="3917989"/>
              <a:ext cx="257517" cy="354209"/>
            </a:xfrm>
            <a:custGeom>
              <a:avLst/>
              <a:gdLst/>
              <a:ahLst/>
              <a:cxnLst/>
              <a:rect l="l" t="t" r="r" b="b"/>
              <a:pathLst>
                <a:path w="7063" h="9715" extrusionOk="0">
                  <a:moveTo>
                    <a:pt x="1504" y="1"/>
                  </a:moveTo>
                  <a:cubicBezTo>
                    <a:pt x="1428" y="763"/>
                    <a:pt x="251" y="3139"/>
                    <a:pt x="0" y="3619"/>
                  </a:cubicBezTo>
                  <a:cubicBezTo>
                    <a:pt x="87" y="4436"/>
                    <a:pt x="382" y="6605"/>
                    <a:pt x="1079" y="7673"/>
                  </a:cubicBezTo>
                  <a:cubicBezTo>
                    <a:pt x="1927" y="8950"/>
                    <a:pt x="2856" y="9715"/>
                    <a:pt x="3594" y="9715"/>
                  </a:cubicBezTo>
                  <a:cubicBezTo>
                    <a:pt x="3625" y="9715"/>
                    <a:pt x="3654" y="9713"/>
                    <a:pt x="3684" y="9711"/>
                  </a:cubicBezTo>
                  <a:cubicBezTo>
                    <a:pt x="4447" y="9645"/>
                    <a:pt x="5395" y="8719"/>
                    <a:pt x="6321" y="7291"/>
                  </a:cubicBezTo>
                  <a:cubicBezTo>
                    <a:pt x="6855" y="6474"/>
                    <a:pt x="7019" y="4872"/>
                    <a:pt x="7062" y="3651"/>
                  </a:cubicBezTo>
                  <a:cubicBezTo>
                    <a:pt x="7051" y="3651"/>
                    <a:pt x="6147" y="3586"/>
                    <a:pt x="4610" y="3052"/>
                  </a:cubicBezTo>
                  <a:cubicBezTo>
                    <a:pt x="3084" y="2518"/>
                    <a:pt x="1504" y="1"/>
                    <a:pt x="1504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758121" y="4069770"/>
              <a:ext cx="24246" cy="30626"/>
            </a:xfrm>
            <a:custGeom>
              <a:avLst/>
              <a:gdLst/>
              <a:ahLst/>
              <a:cxnLst/>
              <a:rect l="l" t="t" r="r" b="b"/>
              <a:pathLst>
                <a:path w="665" h="840" extrusionOk="0">
                  <a:moveTo>
                    <a:pt x="327" y="1"/>
                  </a:moveTo>
                  <a:cubicBezTo>
                    <a:pt x="142" y="1"/>
                    <a:pt x="0" y="186"/>
                    <a:pt x="0" y="415"/>
                  </a:cubicBezTo>
                  <a:cubicBezTo>
                    <a:pt x="0" y="654"/>
                    <a:pt x="142" y="840"/>
                    <a:pt x="327" y="840"/>
                  </a:cubicBezTo>
                  <a:cubicBezTo>
                    <a:pt x="512" y="840"/>
                    <a:pt x="665" y="654"/>
                    <a:pt x="665" y="415"/>
                  </a:cubicBezTo>
                  <a:cubicBezTo>
                    <a:pt x="665" y="186"/>
                    <a:pt x="512" y="1"/>
                    <a:pt x="327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878510" y="4069770"/>
              <a:ext cx="24647" cy="30626"/>
            </a:xfrm>
            <a:custGeom>
              <a:avLst/>
              <a:gdLst/>
              <a:ahLst/>
              <a:cxnLst/>
              <a:rect l="l" t="t" r="r" b="b"/>
              <a:pathLst>
                <a:path w="676" h="840" extrusionOk="0">
                  <a:moveTo>
                    <a:pt x="338" y="1"/>
                  </a:moveTo>
                  <a:cubicBezTo>
                    <a:pt x="153" y="1"/>
                    <a:pt x="0" y="186"/>
                    <a:pt x="0" y="415"/>
                  </a:cubicBezTo>
                  <a:cubicBezTo>
                    <a:pt x="0" y="654"/>
                    <a:pt x="153" y="840"/>
                    <a:pt x="338" y="840"/>
                  </a:cubicBezTo>
                  <a:cubicBezTo>
                    <a:pt x="523" y="840"/>
                    <a:pt x="676" y="654"/>
                    <a:pt x="676" y="415"/>
                  </a:cubicBezTo>
                  <a:cubicBezTo>
                    <a:pt x="676" y="186"/>
                    <a:pt x="523" y="1"/>
                    <a:pt x="33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2150" y="4030138"/>
              <a:ext cx="86374" cy="28147"/>
            </a:xfrm>
            <a:custGeom>
              <a:avLst/>
              <a:gdLst/>
              <a:ahLst/>
              <a:cxnLst/>
              <a:rect l="l" t="t" r="r" b="b"/>
              <a:pathLst>
                <a:path w="2369" h="772" extrusionOk="0">
                  <a:moveTo>
                    <a:pt x="1140" y="0"/>
                  </a:moveTo>
                  <a:cubicBezTo>
                    <a:pt x="577" y="0"/>
                    <a:pt x="0" y="573"/>
                    <a:pt x="69" y="652"/>
                  </a:cubicBezTo>
                  <a:cubicBezTo>
                    <a:pt x="108" y="690"/>
                    <a:pt x="149" y="701"/>
                    <a:pt x="183" y="701"/>
                  </a:cubicBezTo>
                  <a:cubicBezTo>
                    <a:pt x="224" y="701"/>
                    <a:pt x="255" y="684"/>
                    <a:pt x="255" y="684"/>
                  </a:cubicBezTo>
                  <a:cubicBezTo>
                    <a:pt x="528" y="390"/>
                    <a:pt x="838" y="289"/>
                    <a:pt x="1135" y="289"/>
                  </a:cubicBezTo>
                  <a:cubicBezTo>
                    <a:pt x="1784" y="289"/>
                    <a:pt x="2369" y="772"/>
                    <a:pt x="2369" y="772"/>
                  </a:cubicBezTo>
                  <a:cubicBezTo>
                    <a:pt x="2369" y="772"/>
                    <a:pt x="2129" y="205"/>
                    <a:pt x="1312" y="20"/>
                  </a:cubicBezTo>
                  <a:cubicBezTo>
                    <a:pt x="1255" y="6"/>
                    <a:pt x="1197" y="0"/>
                    <a:pt x="114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719183" y="4030138"/>
              <a:ext cx="86738" cy="28147"/>
            </a:xfrm>
            <a:custGeom>
              <a:avLst/>
              <a:gdLst/>
              <a:ahLst/>
              <a:cxnLst/>
              <a:rect l="l" t="t" r="r" b="b"/>
              <a:pathLst>
                <a:path w="2379" h="772" extrusionOk="0">
                  <a:moveTo>
                    <a:pt x="1238" y="0"/>
                  </a:moveTo>
                  <a:cubicBezTo>
                    <a:pt x="1181" y="0"/>
                    <a:pt x="1124" y="6"/>
                    <a:pt x="1068" y="20"/>
                  </a:cubicBezTo>
                  <a:cubicBezTo>
                    <a:pt x="251" y="205"/>
                    <a:pt x="0" y="772"/>
                    <a:pt x="0" y="772"/>
                  </a:cubicBezTo>
                  <a:cubicBezTo>
                    <a:pt x="0" y="772"/>
                    <a:pt x="585" y="289"/>
                    <a:pt x="1237" y="289"/>
                  </a:cubicBezTo>
                  <a:cubicBezTo>
                    <a:pt x="1536" y="289"/>
                    <a:pt x="1848" y="390"/>
                    <a:pt x="2125" y="684"/>
                  </a:cubicBezTo>
                  <a:cubicBezTo>
                    <a:pt x="2125" y="684"/>
                    <a:pt x="2152" y="701"/>
                    <a:pt x="2191" y="701"/>
                  </a:cubicBezTo>
                  <a:cubicBezTo>
                    <a:pt x="2222" y="701"/>
                    <a:pt x="2261" y="690"/>
                    <a:pt x="2300" y="652"/>
                  </a:cubicBezTo>
                  <a:cubicBezTo>
                    <a:pt x="2379" y="573"/>
                    <a:pt x="1794" y="0"/>
                    <a:pt x="123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745397" y="4120229"/>
              <a:ext cx="57242" cy="23881"/>
            </a:xfrm>
            <a:custGeom>
              <a:avLst/>
              <a:gdLst/>
              <a:ahLst/>
              <a:cxnLst/>
              <a:rect l="l" t="t" r="r" b="b"/>
              <a:pathLst>
                <a:path w="1570" h="655" extrusionOk="0">
                  <a:moveTo>
                    <a:pt x="785" y="1"/>
                  </a:moveTo>
                  <a:cubicBezTo>
                    <a:pt x="349" y="1"/>
                    <a:pt x="0" y="142"/>
                    <a:pt x="0" y="328"/>
                  </a:cubicBezTo>
                  <a:cubicBezTo>
                    <a:pt x="0" y="502"/>
                    <a:pt x="349" y="655"/>
                    <a:pt x="785" y="655"/>
                  </a:cubicBezTo>
                  <a:cubicBezTo>
                    <a:pt x="1221" y="655"/>
                    <a:pt x="1570" y="502"/>
                    <a:pt x="1570" y="328"/>
                  </a:cubicBezTo>
                  <a:cubicBezTo>
                    <a:pt x="1570" y="142"/>
                    <a:pt x="1221" y="1"/>
                    <a:pt x="785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866989" y="4118661"/>
              <a:ext cx="57242" cy="23480"/>
            </a:xfrm>
            <a:custGeom>
              <a:avLst/>
              <a:gdLst/>
              <a:ahLst/>
              <a:cxnLst/>
              <a:rect l="l" t="t" r="r" b="b"/>
              <a:pathLst>
                <a:path w="1570" h="644" extrusionOk="0">
                  <a:moveTo>
                    <a:pt x="785" y="0"/>
                  </a:moveTo>
                  <a:cubicBezTo>
                    <a:pt x="349" y="0"/>
                    <a:pt x="0" y="142"/>
                    <a:pt x="0" y="316"/>
                  </a:cubicBezTo>
                  <a:cubicBezTo>
                    <a:pt x="0" y="501"/>
                    <a:pt x="349" y="643"/>
                    <a:pt x="785" y="643"/>
                  </a:cubicBezTo>
                  <a:cubicBezTo>
                    <a:pt x="1221" y="643"/>
                    <a:pt x="1570" y="501"/>
                    <a:pt x="1570" y="316"/>
                  </a:cubicBezTo>
                  <a:cubicBezTo>
                    <a:pt x="1570" y="142"/>
                    <a:pt x="1221" y="0"/>
                    <a:pt x="785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830019" y="4081692"/>
              <a:ext cx="28658" cy="91150"/>
            </a:xfrm>
            <a:custGeom>
              <a:avLst/>
              <a:gdLst/>
              <a:ahLst/>
              <a:cxnLst/>
              <a:rect l="l" t="t" r="r" b="b"/>
              <a:pathLst>
                <a:path w="786" h="2500" extrusionOk="0">
                  <a:moveTo>
                    <a:pt x="328" y="1"/>
                  </a:moveTo>
                  <a:cubicBezTo>
                    <a:pt x="328" y="1"/>
                    <a:pt x="557" y="1559"/>
                    <a:pt x="589" y="1864"/>
                  </a:cubicBezTo>
                  <a:cubicBezTo>
                    <a:pt x="622" y="2158"/>
                    <a:pt x="1" y="2453"/>
                    <a:pt x="131" y="2496"/>
                  </a:cubicBezTo>
                  <a:cubicBezTo>
                    <a:pt x="141" y="2499"/>
                    <a:pt x="153" y="2500"/>
                    <a:pt x="167" y="2500"/>
                  </a:cubicBezTo>
                  <a:cubicBezTo>
                    <a:pt x="338" y="2500"/>
                    <a:pt x="785" y="2313"/>
                    <a:pt x="785" y="1940"/>
                  </a:cubicBezTo>
                  <a:cubicBezTo>
                    <a:pt x="785" y="1537"/>
                    <a:pt x="328" y="1"/>
                    <a:pt x="328" y="1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813321" y="4198507"/>
              <a:ext cx="53706" cy="17537"/>
            </a:xfrm>
            <a:custGeom>
              <a:avLst/>
              <a:gdLst/>
              <a:ahLst/>
              <a:cxnLst/>
              <a:rect l="l" t="t" r="r" b="b"/>
              <a:pathLst>
                <a:path w="1473" h="481" extrusionOk="0">
                  <a:moveTo>
                    <a:pt x="1472" y="1"/>
                  </a:moveTo>
                  <a:lnTo>
                    <a:pt x="1472" y="1"/>
                  </a:lnTo>
                  <a:cubicBezTo>
                    <a:pt x="1472" y="1"/>
                    <a:pt x="1018" y="155"/>
                    <a:pt x="738" y="155"/>
                  </a:cubicBezTo>
                  <a:cubicBezTo>
                    <a:pt x="720" y="155"/>
                    <a:pt x="704" y="154"/>
                    <a:pt x="688" y="153"/>
                  </a:cubicBezTo>
                  <a:cubicBezTo>
                    <a:pt x="415" y="142"/>
                    <a:pt x="1" y="44"/>
                    <a:pt x="1" y="44"/>
                  </a:cubicBezTo>
                  <a:lnTo>
                    <a:pt x="1" y="44"/>
                  </a:lnTo>
                  <a:cubicBezTo>
                    <a:pt x="1" y="44"/>
                    <a:pt x="404" y="480"/>
                    <a:pt x="655" y="480"/>
                  </a:cubicBezTo>
                  <a:cubicBezTo>
                    <a:pt x="659" y="480"/>
                    <a:pt x="663" y="480"/>
                    <a:pt x="668" y="480"/>
                  </a:cubicBezTo>
                  <a:cubicBezTo>
                    <a:pt x="1056" y="480"/>
                    <a:pt x="1472" y="1"/>
                    <a:pt x="1472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195196" y="4268837"/>
              <a:ext cx="767702" cy="996962"/>
            </a:xfrm>
            <a:custGeom>
              <a:avLst/>
              <a:gdLst/>
              <a:ahLst/>
              <a:cxnLst/>
              <a:rect l="l" t="t" r="r" b="b"/>
              <a:pathLst>
                <a:path w="21056" h="27344" extrusionOk="0">
                  <a:moveTo>
                    <a:pt x="11607" y="1"/>
                  </a:moveTo>
                  <a:cubicBezTo>
                    <a:pt x="1569" y="1"/>
                    <a:pt x="469" y="5308"/>
                    <a:pt x="469" y="5308"/>
                  </a:cubicBezTo>
                  <a:lnTo>
                    <a:pt x="0" y="15378"/>
                  </a:lnTo>
                  <a:lnTo>
                    <a:pt x="6158" y="27344"/>
                  </a:lnTo>
                  <a:lnTo>
                    <a:pt x="20227" y="27344"/>
                  </a:lnTo>
                  <a:cubicBezTo>
                    <a:pt x="20227" y="27344"/>
                    <a:pt x="21055" y="3924"/>
                    <a:pt x="20064" y="2867"/>
                  </a:cubicBezTo>
                  <a:cubicBezTo>
                    <a:pt x="19083" y="1821"/>
                    <a:pt x="14865" y="1"/>
                    <a:pt x="11607" y="1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517423" y="4268837"/>
              <a:ext cx="104932" cy="884921"/>
            </a:xfrm>
            <a:custGeom>
              <a:avLst/>
              <a:gdLst/>
              <a:ahLst/>
              <a:cxnLst/>
              <a:rect l="l" t="t" r="r" b="b"/>
              <a:pathLst>
                <a:path w="2878" h="24271" extrusionOk="0">
                  <a:moveTo>
                    <a:pt x="2355" y="1"/>
                  </a:moveTo>
                  <a:cubicBezTo>
                    <a:pt x="1504" y="11"/>
                    <a:pt x="720" y="66"/>
                    <a:pt x="1" y="153"/>
                  </a:cubicBezTo>
                  <a:lnTo>
                    <a:pt x="1287" y="24271"/>
                  </a:lnTo>
                  <a:lnTo>
                    <a:pt x="2878" y="24183"/>
                  </a:lnTo>
                  <a:lnTo>
                    <a:pt x="2355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352919" y="4296255"/>
              <a:ext cx="104166" cy="824907"/>
            </a:xfrm>
            <a:custGeom>
              <a:avLst/>
              <a:gdLst/>
              <a:ahLst/>
              <a:cxnLst/>
              <a:rect l="l" t="t" r="r" b="b"/>
              <a:pathLst>
                <a:path w="2857" h="22625" extrusionOk="0">
                  <a:moveTo>
                    <a:pt x="1559" y="1"/>
                  </a:moveTo>
                  <a:cubicBezTo>
                    <a:pt x="982" y="175"/>
                    <a:pt x="458" y="371"/>
                    <a:pt x="1" y="589"/>
                  </a:cubicBezTo>
                  <a:lnTo>
                    <a:pt x="1254" y="22625"/>
                  </a:lnTo>
                  <a:lnTo>
                    <a:pt x="2856" y="2262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703766" y="4287906"/>
              <a:ext cx="113281" cy="977894"/>
            </a:xfrm>
            <a:custGeom>
              <a:avLst/>
              <a:gdLst/>
              <a:ahLst/>
              <a:cxnLst/>
              <a:rect l="l" t="t" r="r" b="b"/>
              <a:pathLst>
                <a:path w="3107" h="26821" extrusionOk="0">
                  <a:moveTo>
                    <a:pt x="1123" y="1"/>
                  </a:moveTo>
                  <a:lnTo>
                    <a:pt x="1" y="26821"/>
                  </a:lnTo>
                  <a:lnTo>
                    <a:pt x="578" y="26821"/>
                  </a:lnTo>
                  <a:lnTo>
                    <a:pt x="2017" y="26330"/>
                  </a:lnTo>
                  <a:lnTo>
                    <a:pt x="3107" y="655"/>
                  </a:lnTo>
                  <a:cubicBezTo>
                    <a:pt x="2486" y="415"/>
                    <a:pt x="1810" y="186"/>
                    <a:pt x="1123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210290" y="4471077"/>
              <a:ext cx="732336" cy="133845"/>
            </a:xfrm>
            <a:custGeom>
              <a:avLst/>
              <a:gdLst/>
              <a:ahLst/>
              <a:cxnLst/>
              <a:rect l="l" t="t" r="r" b="b"/>
              <a:pathLst>
                <a:path w="20086" h="3671" extrusionOk="0">
                  <a:moveTo>
                    <a:pt x="44" y="1"/>
                  </a:moveTo>
                  <a:lnTo>
                    <a:pt x="0" y="938"/>
                  </a:lnTo>
                  <a:cubicBezTo>
                    <a:pt x="1330" y="1766"/>
                    <a:pt x="3891" y="2921"/>
                    <a:pt x="8294" y="3434"/>
                  </a:cubicBezTo>
                  <a:cubicBezTo>
                    <a:pt x="9746" y="3600"/>
                    <a:pt x="11051" y="3670"/>
                    <a:pt x="12220" y="3670"/>
                  </a:cubicBezTo>
                  <a:cubicBezTo>
                    <a:pt x="16411" y="3670"/>
                    <a:pt x="18854" y="2765"/>
                    <a:pt x="20064" y="2126"/>
                  </a:cubicBezTo>
                  <a:cubicBezTo>
                    <a:pt x="20075" y="1624"/>
                    <a:pt x="20086" y="1134"/>
                    <a:pt x="20086" y="665"/>
                  </a:cubicBezTo>
                  <a:lnTo>
                    <a:pt x="19802" y="415"/>
                  </a:lnTo>
                  <a:cubicBezTo>
                    <a:pt x="17260" y="1615"/>
                    <a:pt x="14531" y="2028"/>
                    <a:pt x="11979" y="2028"/>
                  </a:cubicBezTo>
                  <a:cubicBezTo>
                    <a:pt x="6327" y="2028"/>
                    <a:pt x="1537" y="1"/>
                    <a:pt x="1537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249228" y="4351090"/>
              <a:ext cx="689823" cy="122105"/>
            </a:xfrm>
            <a:custGeom>
              <a:avLst/>
              <a:gdLst/>
              <a:ahLst/>
              <a:cxnLst/>
              <a:rect l="l" t="t" r="r" b="b"/>
              <a:pathLst>
                <a:path w="18920" h="3349" extrusionOk="0">
                  <a:moveTo>
                    <a:pt x="1297" y="0"/>
                  </a:moveTo>
                  <a:cubicBezTo>
                    <a:pt x="741" y="393"/>
                    <a:pt x="327" y="807"/>
                    <a:pt x="0" y="1199"/>
                  </a:cubicBezTo>
                  <a:cubicBezTo>
                    <a:pt x="1482" y="1919"/>
                    <a:pt x="3793" y="2714"/>
                    <a:pt x="7226" y="3106"/>
                  </a:cubicBezTo>
                  <a:cubicBezTo>
                    <a:pt x="8688" y="3277"/>
                    <a:pt x="10001" y="3349"/>
                    <a:pt x="11177" y="3349"/>
                  </a:cubicBezTo>
                  <a:cubicBezTo>
                    <a:pt x="15268" y="3349"/>
                    <a:pt x="17692" y="2477"/>
                    <a:pt x="18920" y="1842"/>
                  </a:cubicBezTo>
                  <a:cubicBezTo>
                    <a:pt x="18854" y="1232"/>
                    <a:pt x="18745" y="785"/>
                    <a:pt x="18582" y="611"/>
                  </a:cubicBezTo>
                  <a:cubicBezTo>
                    <a:pt x="18494" y="524"/>
                    <a:pt x="18375" y="415"/>
                    <a:pt x="18244" y="316"/>
                  </a:cubicBezTo>
                  <a:cubicBezTo>
                    <a:pt x="15838" y="1345"/>
                    <a:pt x="13291" y="1706"/>
                    <a:pt x="10900" y="1706"/>
                  </a:cubicBezTo>
                  <a:cubicBezTo>
                    <a:pt x="6651" y="1706"/>
                    <a:pt x="2894" y="565"/>
                    <a:pt x="1297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204310" y="4602987"/>
              <a:ext cx="734341" cy="133589"/>
            </a:xfrm>
            <a:custGeom>
              <a:avLst/>
              <a:gdLst/>
              <a:ahLst/>
              <a:cxnLst/>
              <a:rect l="l" t="t" r="r" b="b"/>
              <a:pathLst>
                <a:path w="20141" h="3664" extrusionOk="0">
                  <a:moveTo>
                    <a:pt x="44" y="1"/>
                  </a:moveTo>
                  <a:lnTo>
                    <a:pt x="1" y="829"/>
                  </a:lnTo>
                  <a:cubicBezTo>
                    <a:pt x="1276" y="1657"/>
                    <a:pt x="3859" y="2889"/>
                    <a:pt x="8458" y="3423"/>
                  </a:cubicBezTo>
                  <a:cubicBezTo>
                    <a:pt x="9919" y="3592"/>
                    <a:pt x="11232" y="3663"/>
                    <a:pt x="12408" y="3663"/>
                  </a:cubicBezTo>
                  <a:cubicBezTo>
                    <a:pt x="16387" y="3663"/>
                    <a:pt x="18792" y="2844"/>
                    <a:pt x="20053" y="2213"/>
                  </a:cubicBezTo>
                  <a:cubicBezTo>
                    <a:pt x="20086" y="1690"/>
                    <a:pt x="20119" y="1134"/>
                    <a:pt x="20141" y="568"/>
                  </a:cubicBezTo>
                  <a:lnTo>
                    <a:pt x="19966" y="404"/>
                  </a:lnTo>
                  <a:cubicBezTo>
                    <a:pt x="17419" y="1606"/>
                    <a:pt x="14686" y="2020"/>
                    <a:pt x="12130" y="2020"/>
                  </a:cubicBezTo>
                  <a:cubicBezTo>
                    <a:pt x="6483" y="2020"/>
                    <a:pt x="1701" y="1"/>
                    <a:pt x="1701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514871" y="4155595"/>
              <a:ext cx="199290" cy="217812"/>
            </a:xfrm>
            <a:custGeom>
              <a:avLst/>
              <a:gdLst/>
              <a:ahLst/>
              <a:cxnLst/>
              <a:rect l="l" t="t" r="r" b="b"/>
              <a:pathLst>
                <a:path w="5466" h="5974" extrusionOk="0">
                  <a:moveTo>
                    <a:pt x="670" y="1"/>
                  </a:moveTo>
                  <a:cubicBezTo>
                    <a:pt x="670" y="1"/>
                    <a:pt x="833" y="2235"/>
                    <a:pt x="626" y="3107"/>
                  </a:cubicBezTo>
                  <a:cubicBezTo>
                    <a:pt x="441" y="3913"/>
                    <a:pt x="234" y="4066"/>
                    <a:pt x="114" y="4458"/>
                  </a:cubicBezTo>
                  <a:cubicBezTo>
                    <a:pt x="1" y="4840"/>
                    <a:pt x="1098" y="5973"/>
                    <a:pt x="2306" y="5973"/>
                  </a:cubicBezTo>
                  <a:cubicBezTo>
                    <a:pt x="2374" y="5973"/>
                    <a:pt x="2443" y="5969"/>
                    <a:pt x="2512" y="5962"/>
                  </a:cubicBezTo>
                  <a:cubicBezTo>
                    <a:pt x="3787" y="5820"/>
                    <a:pt x="5465" y="4164"/>
                    <a:pt x="4779" y="3804"/>
                  </a:cubicBezTo>
                  <a:cubicBezTo>
                    <a:pt x="4103" y="3455"/>
                    <a:pt x="4441" y="1"/>
                    <a:pt x="4441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539262" y="4155595"/>
              <a:ext cx="137527" cy="113099"/>
            </a:xfrm>
            <a:custGeom>
              <a:avLst/>
              <a:gdLst/>
              <a:ahLst/>
              <a:cxnLst/>
              <a:rect l="l" t="t" r="r" b="b"/>
              <a:pathLst>
                <a:path w="3772" h="3102" extrusionOk="0">
                  <a:moveTo>
                    <a:pt x="1" y="1"/>
                  </a:moveTo>
                  <a:cubicBezTo>
                    <a:pt x="1" y="1"/>
                    <a:pt x="88" y="1254"/>
                    <a:pt x="55" y="2256"/>
                  </a:cubicBezTo>
                  <a:cubicBezTo>
                    <a:pt x="666" y="2692"/>
                    <a:pt x="1352" y="3041"/>
                    <a:pt x="1886" y="3096"/>
                  </a:cubicBezTo>
                  <a:cubicBezTo>
                    <a:pt x="1919" y="3100"/>
                    <a:pt x="1953" y="3102"/>
                    <a:pt x="1987" y="3102"/>
                  </a:cubicBezTo>
                  <a:cubicBezTo>
                    <a:pt x="2514" y="3102"/>
                    <a:pt x="3153" y="2638"/>
                    <a:pt x="3695" y="2137"/>
                  </a:cubicBezTo>
                  <a:cubicBezTo>
                    <a:pt x="3663" y="1112"/>
                    <a:pt x="3772" y="1"/>
                    <a:pt x="3772" y="1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8444322" y="3846857"/>
              <a:ext cx="314322" cy="369376"/>
            </a:xfrm>
            <a:custGeom>
              <a:avLst/>
              <a:gdLst/>
              <a:ahLst/>
              <a:cxnLst/>
              <a:rect l="l" t="t" r="r" b="b"/>
              <a:pathLst>
                <a:path w="8621" h="10131" extrusionOk="0">
                  <a:moveTo>
                    <a:pt x="0" y="1"/>
                  </a:moveTo>
                  <a:cubicBezTo>
                    <a:pt x="0" y="1"/>
                    <a:pt x="785" y="7074"/>
                    <a:pt x="1308" y="7935"/>
                  </a:cubicBezTo>
                  <a:cubicBezTo>
                    <a:pt x="1820" y="8806"/>
                    <a:pt x="3455" y="10016"/>
                    <a:pt x="4490" y="10125"/>
                  </a:cubicBezTo>
                  <a:cubicBezTo>
                    <a:pt x="4523" y="10129"/>
                    <a:pt x="4556" y="10131"/>
                    <a:pt x="4589" y="10131"/>
                  </a:cubicBezTo>
                  <a:cubicBezTo>
                    <a:pt x="5622" y="10131"/>
                    <a:pt x="7083" y="8388"/>
                    <a:pt x="7400" y="7935"/>
                  </a:cubicBezTo>
                  <a:cubicBezTo>
                    <a:pt x="8076" y="6954"/>
                    <a:pt x="8621" y="1"/>
                    <a:pt x="8621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370820" y="3657524"/>
              <a:ext cx="444666" cy="372548"/>
            </a:xfrm>
            <a:custGeom>
              <a:avLst/>
              <a:gdLst/>
              <a:ahLst/>
              <a:cxnLst/>
              <a:rect l="l" t="t" r="r" b="b"/>
              <a:pathLst>
                <a:path w="12196" h="10218" extrusionOk="0">
                  <a:moveTo>
                    <a:pt x="7930" y="0"/>
                  </a:moveTo>
                  <a:cubicBezTo>
                    <a:pt x="7667" y="0"/>
                    <a:pt x="7443" y="60"/>
                    <a:pt x="7324" y="202"/>
                  </a:cubicBezTo>
                  <a:cubicBezTo>
                    <a:pt x="7147" y="412"/>
                    <a:pt x="6787" y="495"/>
                    <a:pt x="6366" y="495"/>
                  </a:cubicBezTo>
                  <a:cubicBezTo>
                    <a:pt x="5824" y="495"/>
                    <a:pt x="5181" y="358"/>
                    <a:pt x="4697" y="181"/>
                  </a:cubicBezTo>
                  <a:cubicBezTo>
                    <a:pt x="4553" y="126"/>
                    <a:pt x="4388" y="101"/>
                    <a:pt x="4215" y="101"/>
                  </a:cubicBezTo>
                  <a:cubicBezTo>
                    <a:pt x="3354" y="101"/>
                    <a:pt x="2274" y="719"/>
                    <a:pt x="2365" y="1390"/>
                  </a:cubicBezTo>
                  <a:cubicBezTo>
                    <a:pt x="2474" y="2186"/>
                    <a:pt x="1777" y="2393"/>
                    <a:pt x="883" y="2774"/>
                  </a:cubicBezTo>
                  <a:cubicBezTo>
                    <a:pt x="0" y="3167"/>
                    <a:pt x="447" y="4987"/>
                    <a:pt x="676" y="5194"/>
                  </a:cubicBezTo>
                  <a:cubicBezTo>
                    <a:pt x="905" y="5390"/>
                    <a:pt x="1090" y="6403"/>
                    <a:pt x="610" y="6861"/>
                  </a:cubicBezTo>
                  <a:cubicBezTo>
                    <a:pt x="131" y="7308"/>
                    <a:pt x="654" y="7995"/>
                    <a:pt x="883" y="8441"/>
                  </a:cubicBezTo>
                  <a:cubicBezTo>
                    <a:pt x="1123" y="8888"/>
                    <a:pt x="926" y="9063"/>
                    <a:pt x="1046" y="9597"/>
                  </a:cubicBezTo>
                  <a:cubicBezTo>
                    <a:pt x="1155" y="10141"/>
                    <a:pt x="2681" y="10218"/>
                    <a:pt x="2681" y="10218"/>
                  </a:cubicBezTo>
                  <a:lnTo>
                    <a:pt x="2801" y="7646"/>
                  </a:lnTo>
                  <a:cubicBezTo>
                    <a:pt x="2801" y="7646"/>
                    <a:pt x="2845" y="7428"/>
                    <a:pt x="3030" y="7352"/>
                  </a:cubicBezTo>
                  <a:cubicBezTo>
                    <a:pt x="3200" y="7281"/>
                    <a:pt x="3232" y="6472"/>
                    <a:pt x="3449" y="6472"/>
                  </a:cubicBezTo>
                  <a:cubicBezTo>
                    <a:pt x="3468" y="6472"/>
                    <a:pt x="3488" y="6478"/>
                    <a:pt x="3509" y="6491"/>
                  </a:cubicBezTo>
                  <a:cubicBezTo>
                    <a:pt x="3578" y="6532"/>
                    <a:pt x="3652" y="6551"/>
                    <a:pt x="3731" y="6551"/>
                  </a:cubicBezTo>
                  <a:cubicBezTo>
                    <a:pt x="3964" y="6551"/>
                    <a:pt x="4235" y="6384"/>
                    <a:pt x="4512" y="6131"/>
                  </a:cubicBezTo>
                  <a:cubicBezTo>
                    <a:pt x="4639" y="6008"/>
                    <a:pt x="4786" y="5957"/>
                    <a:pt x="4932" y="5957"/>
                  </a:cubicBezTo>
                  <a:cubicBezTo>
                    <a:pt x="5201" y="5957"/>
                    <a:pt x="5468" y="6130"/>
                    <a:pt x="5602" y="6349"/>
                  </a:cubicBezTo>
                  <a:cubicBezTo>
                    <a:pt x="5742" y="6599"/>
                    <a:pt x="6399" y="6748"/>
                    <a:pt x="7017" y="6748"/>
                  </a:cubicBezTo>
                  <a:cubicBezTo>
                    <a:pt x="7260" y="6748"/>
                    <a:pt x="7497" y="6725"/>
                    <a:pt x="7694" y="6676"/>
                  </a:cubicBezTo>
                  <a:cubicBezTo>
                    <a:pt x="8064" y="6579"/>
                    <a:pt x="8466" y="6509"/>
                    <a:pt x="8772" y="6509"/>
                  </a:cubicBezTo>
                  <a:cubicBezTo>
                    <a:pt x="9053" y="6509"/>
                    <a:pt x="9254" y="6568"/>
                    <a:pt x="9274" y="6719"/>
                  </a:cubicBezTo>
                  <a:cubicBezTo>
                    <a:pt x="9318" y="7036"/>
                    <a:pt x="9754" y="7537"/>
                    <a:pt x="9939" y="7537"/>
                  </a:cubicBezTo>
                  <a:cubicBezTo>
                    <a:pt x="10114" y="7537"/>
                    <a:pt x="10005" y="9978"/>
                    <a:pt x="10005" y="9978"/>
                  </a:cubicBezTo>
                  <a:cubicBezTo>
                    <a:pt x="10005" y="9978"/>
                    <a:pt x="10909" y="9640"/>
                    <a:pt x="10866" y="9182"/>
                  </a:cubicBezTo>
                  <a:cubicBezTo>
                    <a:pt x="10822" y="8725"/>
                    <a:pt x="11367" y="7864"/>
                    <a:pt x="11519" y="7646"/>
                  </a:cubicBezTo>
                  <a:cubicBezTo>
                    <a:pt x="11672" y="7428"/>
                    <a:pt x="12032" y="6556"/>
                    <a:pt x="11781" y="6218"/>
                  </a:cubicBezTo>
                  <a:cubicBezTo>
                    <a:pt x="11530" y="5880"/>
                    <a:pt x="11509" y="5739"/>
                    <a:pt x="11846" y="4573"/>
                  </a:cubicBezTo>
                  <a:cubicBezTo>
                    <a:pt x="12195" y="3417"/>
                    <a:pt x="11509" y="1957"/>
                    <a:pt x="10571" y="1957"/>
                  </a:cubicBezTo>
                  <a:cubicBezTo>
                    <a:pt x="9634" y="1957"/>
                    <a:pt x="9939" y="1227"/>
                    <a:pt x="9623" y="704"/>
                  </a:cubicBezTo>
                  <a:cubicBezTo>
                    <a:pt x="9401" y="336"/>
                    <a:pt x="8554" y="0"/>
                    <a:pt x="7930" y="0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721668" y="3978475"/>
              <a:ext cx="83858" cy="92937"/>
            </a:xfrm>
            <a:custGeom>
              <a:avLst/>
              <a:gdLst/>
              <a:ahLst/>
              <a:cxnLst/>
              <a:rect l="l" t="t" r="r" b="b"/>
              <a:pathLst>
                <a:path w="2300" h="2549" extrusionOk="0">
                  <a:moveTo>
                    <a:pt x="1146" y="0"/>
                  </a:moveTo>
                  <a:cubicBezTo>
                    <a:pt x="584" y="0"/>
                    <a:pt x="425" y="532"/>
                    <a:pt x="425" y="532"/>
                  </a:cubicBezTo>
                  <a:lnTo>
                    <a:pt x="0" y="2548"/>
                  </a:lnTo>
                  <a:cubicBezTo>
                    <a:pt x="1973" y="2396"/>
                    <a:pt x="2300" y="292"/>
                    <a:pt x="1471" y="53"/>
                  </a:cubicBezTo>
                  <a:cubicBezTo>
                    <a:pt x="1350" y="16"/>
                    <a:pt x="1242" y="0"/>
                    <a:pt x="1146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407352" y="3984491"/>
              <a:ext cx="86665" cy="83384"/>
            </a:xfrm>
            <a:custGeom>
              <a:avLst/>
              <a:gdLst/>
              <a:ahLst/>
              <a:cxnLst/>
              <a:rect l="l" t="t" r="r" b="b"/>
              <a:pathLst>
                <a:path w="2377" h="2287" extrusionOk="0">
                  <a:moveTo>
                    <a:pt x="840" y="1"/>
                  </a:moveTo>
                  <a:cubicBezTo>
                    <a:pt x="766" y="1"/>
                    <a:pt x="693" y="10"/>
                    <a:pt x="622" y="29"/>
                  </a:cubicBezTo>
                  <a:cubicBezTo>
                    <a:pt x="1" y="204"/>
                    <a:pt x="480" y="2165"/>
                    <a:pt x="1330" y="2263"/>
                  </a:cubicBezTo>
                  <a:cubicBezTo>
                    <a:pt x="1469" y="2279"/>
                    <a:pt x="1591" y="2286"/>
                    <a:pt x="1697" y="2286"/>
                  </a:cubicBezTo>
                  <a:cubicBezTo>
                    <a:pt x="2239" y="2286"/>
                    <a:pt x="2377" y="2111"/>
                    <a:pt x="2377" y="2111"/>
                  </a:cubicBezTo>
                  <a:lnTo>
                    <a:pt x="2028" y="541"/>
                  </a:lnTo>
                  <a:cubicBezTo>
                    <a:pt x="2028" y="541"/>
                    <a:pt x="1419" y="1"/>
                    <a:pt x="840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8574846" y="4123219"/>
              <a:ext cx="63003" cy="14949"/>
            </a:xfrm>
            <a:custGeom>
              <a:avLst/>
              <a:gdLst/>
              <a:ahLst/>
              <a:cxnLst/>
              <a:rect l="l" t="t" r="r" b="b"/>
              <a:pathLst>
                <a:path w="1728" h="410" extrusionOk="0">
                  <a:moveTo>
                    <a:pt x="1704" y="0"/>
                  </a:moveTo>
                  <a:cubicBezTo>
                    <a:pt x="1627" y="0"/>
                    <a:pt x="1361" y="159"/>
                    <a:pt x="954" y="224"/>
                  </a:cubicBezTo>
                  <a:cubicBezTo>
                    <a:pt x="839" y="244"/>
                    <a:pt x="736" y="252"/>
                    <a:pt x="648" y="252"/>
                  </a:cubicBezTo>
                  <a:cubicBezTo>
                    <a:pt x="359" y="252"/>
                    <a:pt x="213" y="169"/>
                    <a:pt x="213" y="169"/>
                  </a:cubicBezTo>
                  <a:cubicBezTo>
                    <a:pt x="159" y="146"/>
                    <a:pt x="58" y="81"/>
                    <a:pt x="21" y="81"/>
                  </a:cubicBezTo>
                  <a:cubicBezTo>
                    <a:pt x="5" y="81"/>
                    <a:pt x="0" y="93"/>
                    <a:pt x="17" y="126"/>
                  </a:cubicBezTo>
                  <a:cubicBezTo>
                    <a:pt x="55" y="221"/>
                    <a:pt x="388" y="410"/>
                    <a:pt x="786" y="410"/>
                  </a:cubicBezTo>
                  <a:cubicBezTo>
                    <a:pt x="841" y="410"/>
                    <a:pt x="897" y="406"/>
                    <a:pt x="954" y="398"/>
                  </a:cubicBezTo>
                  <a:cubicBezTo>
                    <a:pt x="1423" y="344"/>
                    <a:pt x="1728" y="82"/>
                    <a:pt x="1728" y="17"/>
                  </a:cubicBezTo>
                  <a:cubicBezTo>
                    <a:pt x="1726" y="5"/>
                    <a:pt x="1718" y="0"/>
                    <a:pt x="1704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8542069" y="4012164"/>
              <a:ext cx="22277" cy="27855"/>
            </a:xfrm>
            <a:custGeom>
              <a:avLst/>
              <a:gdLst/>
              <a:ahLst/>
              <a:cxnLst/>
              <a:rect l="l" t="t" r="r" b="b"/>
              <a:pathLst>
                <a:path w="611" h="764" extrusionOk="0">
                  <a:moveTo>
                    <a:pt x="305" y="0"/>
                  </a:moveTo>
                  <a:cubicBezTo>
                    <a:pt x="142" y="0"/>
                    <a:pt x="0" y="175"/>
                    <a:pt x="0" y="382"/>
                  </a:cubicBezTo>
                  <a:cubicBezTo>
                    <a:pt x="0" y="589"/>
                    <a:pt x="142" y="763"/>
                    <a:pt x="305" y="763"/>
                  </a:cubicBezTo>
                  <a:cubicBezTo>
                    <a:pt x="480" y="763"/>
                    <a:pt x="611" y="589"/>
                    <a:pt x="611" y="382"/>
                  </a:cubicBezTo>
                  <a:cubicBezTo>
                    <a:pt x="611" y="175"/>
                    <a:pt x="480" y="0"/>
                    <a:pt x="305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651338" y="4007388"/>
              <a:ext cx="22277" cy="27855"/>
            </a:xfrm>
            <a:custGeom>
              <a:avLst/>
              <a:gdLst/>
              <a:ahLst/>
              <a:cxnLst/>
              <a:rect l="l" t="t" r="r" b="b"/>
              <a:pathLst>
                <a:path w="611" h="764" extrusionOk="0">
                  <a:moveTo>
                    <a:pt x="305" y="1"/>
                  </a:moveTo>
                  <a:cubicBezTo>
                    <a:pt x="142" y="1"/>
                    <a:pt x="0" y="175"/>
                    <a:pt x="0" y="382"/>
                  </a:cubicBezTo>
                  <a:cubicBezTo>
                    <a:pt x="0" y="600"/>
                    <a:pt x="142" y="763"/>
                    <a:pt x="305" y="763"/>
                  </a:cubicBezTo>
                  <a:cubicBezTo>
                    <a:pt x="480" y="763"/>
                    <a:pt x="611" y="600"/>
                    <a:pt x="611" y="382"/>
                  </a:cubicBezTo>
                  <a:cubicBezTo>
                    <a:pt x="611" y="175"/>
                    <a:pt x="480" y="1"/>
                    <a:pt x="305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499594" y="3975121"/>
              <a:ext cx="87796" cy="25267"/>
            </a:xfrm>
            <a:custGeom>
              <a:avLst/>
              <a:gdLst/>
              <a:ahLst/>
              <a:cxnLst/>
              <a:rect l="l" t="t" r="r" b="b"/>
              <a:pathLst>
                <a:path w="2408" h="693" extrusionOk="0">
                  <a:moveTo>
                    <a:pt x="1304" y="1"/>
                  </a:moveTo>
                  <a:cubicBezTo>
                    <a:pt x="1171" y="1"/>
                    <a:pt x="1047" y="15"/>
                    <a:pt x="936" y="46"/>
                  </a:cubicBezTo>
                  <a:cubicBezTo>
                    <a:pt x="488" y="151"/>
                    <a:pt x="1" y="693"/>
                    <a:pt x="225" y="693"/>
                  </a:cubicBezTo>
                  <a:cubicBezTo>
                    <a:pt x="235" y="693"/>
                    <a:pt x="247" y="692"/>
                    <a:pt x="261" y="689"/>
                  </a:cubicBezTo>
                  <a:cubicBezTo>
                    <a:pt x="500" y="657"/>
                    <a:pt x="511" y="341"/>
                    <a:pt x="1133" y="253"/>
                  </a:cubicBezTo>
                  <a:cubicBezTo>
                    <a:pt x="1173" y="249"/>
                    <a:pt x="1214" y="246"/>
                    <a:pt x="1253" y="246"/>
                  </a:cubicBezTo>
                  <a:cubicBezTo>
                    <a:pt x="1716" y="246"/>
                    <a:pt x="2074" y="553"/>
                    <a:pt x="2234" y="553"/>
                  </a:cubicBezTo>
                  <a:cubicBezTo>
                    <a:pt x="2246" y="553"/>
                    <a:pt x="2256" y="551"/>
                    <a:pt x="2266" y="548"/>
                  </a:cubicBezTo>
                  <a:cubicBezTo>
                    <a:pt x="2408" y="504"/>
                    <a:pt x="2288" y="188"/>
                    <a:pt x="1928" y="90"/>
                  </a:cubicBezTo>
                  <a:cubicBezTo>
                    <a:pt x="1708" y="32"/>
                    <a:pt x="1497" y="1"/>
                    <a:pt x="1304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631067" y="3975121"/>
              <a:ext cx="88197" cy="25267"/>
            </a:xfrm>
            <a:custGeom>
              <a:avLst/>
              <a:gdLst/>
              <a:ahLst/>
              <a:cxnLst/>
              <a:rect l="l" t="t" r="r" b="b"/>
              <a:pathLst>
                <a:path w="2419" h="693" extrusionOk="0">
                  <a:moveTo>
                    <a:pt x="1115" y="1"/>
                  </a:moveTo>
                  <a:cubicBezTo>
                    <a:pt x="922" y="1"/>
                    <a:pt x="710" y="32"/>
                    <a:pt x="491" y="90"/>
                  </a:cubicBezTo>
                  <a:cubicBezTo>
                    <a:pt x="131" y="188"/>
                    <a:pt x="0" y="504"/>
                    <a:pt x="153" y="548"/>
                  </a:cubicBezTo>
                  <a:cubicBezTo>
                    <a:pt x="162" y="551"/>
                    <a:pt x="173" y="553"/>
                    <a:pt x="184" y="553"/>
                  </a:cubicBezTo>
                  <a:cubicBezTo>
                    <a:pt x="345" y="553"/>
                    <a:pt x="703" y="246"/>
                    <a:pt x="1166" y="246"/>
                  </a:cubicBezTo>
                  <a:cubicBezTo>
                    <a:pt x="1205" y="246"/>
                    <a:pt x="1246" y="249"/>
                    <a:pt x="1286" y="253"/>
                  </a:cubicBezTo>
                  <a:cubicBezTo>
                    <a:pt x="1908" y="341"/>
                    <a:pt x="1918" y="657"/>
                    <a:pt x="2158" y="689"/>
                  </a:cubicBezTo>
                  <a:cubicBezTo>
                    <a:pt x="2172" y="692"/>
                    <a:pt x="2184" y="693"/>
                    <a:pt x="2194" y="693"/>
                  </a:cubicBezTo>
                  <a:cubicBezTo>
                    <a:pt x="2418" y="693"/>
                    <a:pt x="1931" y="151"/>
                    <a:pt x="1483" y="46"/>
                  </a:cubicBezTo>
                  <a:cubicBezTo>
                    <a:pt x="1372" y="15"/>
                    <a:pt x="1248" y="1"/>
                    <a:pt x="1115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819300" y="4907349"/>
              <a:ext cx="803068" cy="371163"/>
            </a:xfrm>
            <a:custGeom>
              <a:avLst/>
              <a:gdLst/>
              <a:ahLst/>
              <a:cxnLst/>
              <a:rect l="l" t="t" r="r" b="b"/>
              <a:pathLst>
                <a:path w="22026" h="10180" extrusionOk="0">
                  <a:moveTo>
                    <a:pt x="8207" y="1"/>
                  </a:moveTo>
                  <a:lnTo>
                    <a:pt x="1635" y="4415"/>
                  </a:lnTo>
                  <a:lnTo>
                    <a:pt x="197" y="7215"/>
                  </a:lnTo>
                  <a:lnTo>
                    <a:pt x="0" y="10180"/>
                  </a:lnTo>
                  <a:lnTo>
                    <a:pt x="22026" y="10180"/>
                  </a:lnTo>
                  <a:cubicBezTo>
                    <a:pt x="21655" y="7281"/>
                    <a:pt x="21241" y="4622"/>
                    <a:pt x="20958" y="4055"/>
                  </a:cubicBezTo>
                  <a:cubicBezTo>
                    <a:pt x="20282" y="2704"/>
                    <a:pt x="14124" y="284"/>
                    <a:pt x="14124" y="284"/>
                  </a:cubicBezTo>
                  <a:lnTo>
                    <a:pt x="8207" y="1"/>
                  </a:lnTo>
                  <a:close/>
                </a:path>
              </a:pathLst>
            </a:custGeom>
            <a:solidFill>
              <a:srgbClr val="45BE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083521" y="4907349"/>
              <a:ext cx="315124" cy="112370"/>
            </a:xfrm>
            <a:custGeom>
              <a:avLst/>
              <a:gdLst/>
              <a:ahLst/>
              <a:cxnLst/>
              <a:rect l="l" t="t" r="r" b="b"/>
              <a:pathLst>
                <a:path w="8643" h="3082" extrusionOk="0">
                  <a:moveTo>
                    <a:pt x="960" y="1"/>
                  </a:moveTo>
                  <a:lnTo>
                    <a:pt x="23" y="633"/>
                  </a:lnTo>
                  <a:cubicBezTo>
                    <a:pt x="1" y="1145"/>
                    <a:pt x="164" y="2311"/>
                    <a:pt x="1766" y="2758"/>
                  </a:cubicBezTo>
                  <a:cubicBezTo>
                    <a:pt x="2555" y="2980"/>
                    <a:pt x="3357" y="3081"/>
                    <a:pt x="4117" y="3081"/>
                  </a:cubicBezTo>
                  <a:cubicBezTo>
                    <a:pt x="5371" y="3081"/>
                    <a:pt x="6511" y="2805"/>
                    <a:pt x="7292" y="2344"/>
                  </a:cubicBezTo>
                  <a:cubicBezTo>
                    <a:pt x="8044" y="1897"/>
                    <a:pt x="8436" y="1374"/>
                    <a:pt x="8643" y="1025"/>
                  </a:cubicBezTo>
                  <a:cubicBezTo>
                    <a:pt x="7629" y="578"/>
                    <a:pt x="6877" y="284"/>
                    <a:pt x="6877" y="284"/>
                  </a:cubicBezTo>
                  <a:lnTo>
                    <a:pt x="960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8108568" y="4778210"/>
              <a:ext cx="248767" cy="218796"/>
            </a:xfrm>
            <a:custGeom>
              <a:avLst/>
              <a:gdLst/>
              <a:ahLst/>
              <a:cxnLst/>
              <a:rect l="l" t="t" r="r" b="b"/>
              <a:pathLst>
                <a:path w="6823" h="6001" extrusionOk="0">
                  <a:moveTo>
                    <a:pt x="861" y="1"/>
                  </a:moveTo>
                  <a:lnTo>
                    <a:pt x="0" y="4306"/>
                  </a:lnTo>
                  <a:cubicBezTo>
                    <a:pt x="0" y="4306"/>
                    <a:pt x="1079" y="5744"/>
                    <a:pt x="2834" y="5984"/>
                  </a:cubicBezTo>
                  <a:cubicBezTo>
                    <a:pt x="2913" y="5995"/>
                    <a:pt x="2998" y="6001"/>
                    <a:pt x="3086" y="6001"/>
                  </a:cubicBezTo>
                  <a:cubicBezTo>
                    <a:pt x="4450" y="6001"/>
                    <a:pt x="6823" y="4741"/>
                    <a:pt x="6823" y="4556"/>
                  </a:cubicBezTo>
                  <a:cubicBezTo>
                    <a:pt x="6823" y="4349"/>
                    <a:pt x="5656" y="121"/>
                    <a:pt x="5656" y="121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130407" y="4778210"/>
              <a:ext cx="194733" cy="95635"/>
            </a:xfrm>
            <a:custGeom>
              <a:avLst/>
              <a:gdLst/>
              <a:ahLst/>
              <a:cxnLst/>
              <a:rect l="l" t="t" r="r" b="b"/>
              <a:pathLst>
                <a:path w="5341" h="2623" extrusionOk="0">
                  <a:moveTo>
                    <a:pt x="262" y="1"/>
                  </a:moveTo>
                  <a:lnTo>
                    <a:pt x="1" y="1309"/>
                  </a:lnTo>
                  <a:cubicBezTo>
                    <a:pt x="679" y="2048"/>
                    <a:pt x="2072" y="2623"/>
                    <a:pt x="2951" y="2623"/>
                  </a:cubicBezTo>
                  <a:cubicBezTo>
                    <a:pt x="3005" y="2623"/>
                    <a:pt x="3057" y="2621"/>
                    <a:pt x="3107" y="2616"/>
                  </a:cubicBezTo>
                  <a:cubicBezTo>
                    <a:pt x="3761" y="2562"/>
                    <a:pt x="4687" y="1952"/>
                    <a:pt x="5341" y="1156"/>
                  </a:cubicBezTo>
                  <a:cubicBezTo>
                    <a:pt x="5177" y="557"/>
                    <a:pt x="5057" y="121"/>
                    <a:pt x="5057" y="121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rgbClr val="E8C2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8076375" y="4429951"/>
              <a:ext cx="296857" cy="406565"/>
            </a:xfrm>
            <a:custGeom>
              <a:avLst/>
              <a:gdLst/>
              <a:ahLst/>
              <a:cxnLst/>
              <a:rect l="l" t="t" r="r" b="b"/>
              <a:pathLst>
                <a:path w="8142" h="11151" extrusionOk="0">
                  <a:moveTo>
                    <a:pt x="2673" y="0"/>
                  </a:moveTo>
                  <a:cubicBezTo>
                    <a:pt x="2446" y="0"/>
                    <a:pt x="2236" y="53"/>
                    <a:pt x="2049" y="170"/>
                  </a:cubicBezTo>
                  <a:cubicBezTo>
                    <a:pt x="197" y="1325"/>
                    <a:pt x="1" y="3886"/>
                    <a:pt x="1" y="3886"/>
                  </a:cubicBezTo>
                  <a:cubicBezTo>
                    <a:pt x="1" y="3886"/>
                    <a:pt x="742" y="8943"/>
                    <a:pt x="1428" y="9760"/>
                  </a:cubicBezTo>
                  <a:cubicBezTo>
                    <a:pt x="2077" y="10543"/>
                    <a:pt x="3534" y="11150"/>
                    <a:pt x="4437" y="11150"/>
                  </a:cubicBezTo>
                  <a:cubicBezTo>
                    <a:pt x="4490" y="11150"/>
                    <a:pt x="4540" y="11148"/>
                    <a:pt x="4589" y="11144"/>
                  </a:cubicBezTo>
                  <a:cubicBezTo>
                    <a:pt x="5471" y="11068"/>
                    <a:pt x="6856" y="9978"/>
                    <a:pt x="7400" y="8812"/>
                  </a:cubicBezTo>
                  <a:cubicBezTo>
                    <a:pt x="7945" y="7635"/>
                    <a:pt x="8142" y="4246"/>
                    <a:pt x="8142" y="4246"/>
                  </a:cubicBezTo>
                  <a:cubicBezTo>
                    <a:pt x="8142" y="4246"/>
                    <a:pt x="4717" y="0"/>
                    <a:pt x="2673" y="0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031092" y="4332750"/>
              <a:ext cx="454984" cy="337838"/>
            </a:xfrm>
            <a:custGeom>
              <a:avLst/>
              <a:gdLst/>
              <a:ahLst/>
              <a:cxnLst/>
              <a:rect l="l" t="t" r="r" b="b"/>
              <a:pathLst>
                <a:path w="12479" h="9266" extrusionOk="0">
                  <a:moveTo>
                    <a:pt x="4880" y="0"/>
                  </a:moveTo>
                  <a:cubicBezTo>
                    <a:pt x="4844" y="0"/>
                    <a:pt x="4808" y="1"/>
                    <a:pt x="4774" y="2"/>
                  </a:cubicBezTo>
                  <a:cubicBezTo>
                    <a:pt x="3455" y="46"/>
                    <a:pt x="1635" y="1659"/>
                    <a:pt x="1635" y="1659"/>
                  </a:cubicBezTo>
                  <a:cubicBezTo>
                    <a:pt x="1635" y="1659"/>
                    <a:pt x="610" y="2748"/>
                    <a:pt x="305" y="4536"/>
                  </a:cubicBezTo>
                  <a:cubicBezTo>
                    <a:pt x="0" y="6323"/>
                    <a:pt x="1613" y="8742"/>
                    <a:pt x="1613" y="8742"/>
                  </a:cubicBezTo>
                  <a:lnTo>
                    <a:pt x="1711" y="6944"/>
                  </a:lnTo>
                  <a:cubicBezTo>
                    <a:pt x="1711" y="6944"/>
                    <a:pt x="3651" y="4536"/>
                    <a:pt x="3902" y="3468"/>
                  </a:cubicBezTo>
                  <a:cubicBezTo>
                    <a:pt x="3902" y="3468"/>
                    <a:pt x="4893" y="5517"/>
                    <a:pt x="5929" y="5920"/>
                  </a:cubicBezTo>
                  <a:cubicBezTo>
                    <a:pt x="6100" y="5988"/>
                    <a:pt x="6248" y="6016"/>
                    <a:pt x="6375" y="6016"/>
                  </a:cubicBezTo>
                  <a:cubicBezTo>
                    <a:pt x="7024" y="6016"/>
                    <a:pt x="7138" y="5277"/>
                    <a:pt x="7138" y="5277"/>
                  </a:cubicBezTo>
                  <a:cubicBezTo>
                    <a:pt x="7138" y="5277"/>
                    <a:pt x="8130" y="6694"/>
                    <a:pt x="8577" y="6901"/>
                  </a:cubicBezTo>
                  <a:cubicBezTo>
                    <a:pt x="9013" y="7097"/>
                    <a:pt x="8926" y="7565"/>
                    <a:pt x="8926" y="7565"/>
                  </a:cubicBezTo>
                  <a:lnTo>
                    <a:pt x="9155" y="9266"/>
                  </a:lnTo>
                  <a:cubicBezTo>
                    <a:pt x="9155" y="9266"/>
                    <a:pt x="9634" y="8067"/>
                    <a:pt x="9983" y="7260"/>
                  </a:cubicBezTo>
                  <a:cubicBezTo>
                    <a:pt x="10277" y="5244"/>
                    <a:pt x="11160" y="4656"/>
                    <a:pt x="11541" y="4536"/>
                  </a:cubicBezTo>
                  <a:cubicBezTo>
                    <a:pt x="11934" y="4416"/>
                    <a:pt x="12479" y="3762"/>
                    <a:pt x="12064" y="2988"/>
                  </a:cubicBezTo>
                  <a:cubicBezTo>
                    <a:pt x="11661" y="2214"/>
                    <a:pt x="10615" y="2487"/>
                    <a:pt x="10550" y="2323"/>
                  </a:cubicBezTo>
                  <a:cubicBezTo>
                    <a:pt x="10495" y="2171"/>
                    <a:pt x="11291" y="1822"/>
                    <a:pt x="11203" y="1375"/>
                  </a:cubicBezTo>
                  <a:cubicBezTo>
                    <a:pt x="11118" y="997"/>
                    <a:pt x="10476" y="570"/>
                    <a:pt x="9731" y="570"/>
                  </a:cubicBezTo>
                  <a:cubicBezTo>
                    <a:pt x="9617" y="570"/>
                    <a:pt x="9501" y="580"/>
                    <a:pt x="9384" y="602"/>
                  </a:cubicBezTo>
                  <a:cubicBezTo>
                    <a:pt x="9302" y="617"/>
                    <a:pt x="9208" y="623"/>
                    <a:pt x="9102" y="623"/>
                  </a:cubicBezTo>
                  <a:cubicBezTo>
                    <a:pt x="8096" y="623"/>
                    <a:pt x="6092" y="0"/>
                    <a:pt x="488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8032150" y="4584830"/>
              <a:ext cx="66503" cy="109599"/>
            </a:xfrm>
            <a:custGeom>
              <a:avLst/>
              <a:gdLst/>
              <a:ahLst/>
              <a:cxnLst/>
              <a:rect l="l" t="t" r="r" b="b"/>
              <a:pathLst>
                <a:path w="1824" h="3006" extrusionOk="0">
                  <a:moveTo>
                    <a:pt x="1026" y="0"/>
                  </a:moveTo>
                  <a:cubicBezTo>
                    <a:pt x="494" y="0"/>
                    <a:pt x="1" y="1050"/>
                    <a:pt x="255" y="1774"/>
                  </a:cubicBezTo>
                  <a:cubicBezTo>
                    <a:pt x="549" y="2613"/>
                    <a:pt x="1824" y="3005"/>
                    <a:pt x="1824" y="3005"/>
                  </a:cubicBezTo>
                  <a:lnTo>
                    <a:pt x="1279" y="85"/>
                  </a:lnTo>
                  <a:cubicBezTo>
                    <a:pt x="1196" y="27"/>
                    <a:pt x="1110" y="0"/>
                    <a:pt x="1026" y="0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8361669" y="4601492"/>
              <a:ext cx="59357" cy="95306"/>
            </a:xfrm>
            <a:custGeom>
              <a:avLst/>
              <a:gdLst/>
              <a:ahLst/>
              <a:cxnLst/>
              <a:rect l="l" t="t" r="r" b="b"/>
              <a:pathLst>
                <a:path w="1628" h="2614" extrusionOk="0">
                  <a:moveTo>
                    <a:pt x="827" y="1"/>
                  </a:moveTo>
                  <a:cubicBezTo>
                    <a:pt x="677" y="1"/>
                    <a:pt x="500" y="52"/>
                    <a:pt x="295" y="173"/>
                  </a:cubicBezTo>
                  <a:lnTo>
                    <a:pt x="0" y="2614"/>
                  </a:lnTo>
                  <a:cubicBezTo>
                    <a:pt x="0" y="2614"/>
                    <a:pt x="1014" y="1982"/>
                    <a:pt x="1352" y="1437"/>
                  </a:cubicBezTo>
                  <a:cubicBezTo>
                    <a:pt x="1627" y="1001"/>
                    <a:pt x="1490" y="1"/>
                    <a:pt x="827" y="1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8136277" y="4639446"/>
              <a:ext cx="67670" cy="22022"/>
            </a:xfrm>
            <a:custGeom>
              <a:avLst/>
              <a:gdLst/>
              <a:ahLst/>
              <a:cxnLst/>
              <a:rect l="l" t="t" r="r" b="b"/>
              <a:pathLst>
                <a:path w="1856" h="604" extrusionOk="0">
                  <a:moveTo>
                    <a:pt x="1011" y="1"/>
                  </a:moveTo>
                  <a:cubicBezTo>
                    <a:pt x="428" y="1"/>
                    <a:pt x="25" y="505"/>
                    <a:pt x="25" y="505"/>
                  </a:cubicBezTo>
                  <a:cubicBezTo>
                    <a:pt x="1" y="576"/>
                    <a:pt x="18" y="603"/>
                    <a:pt x="65" y="603"/>
                  </a:cubicBezTo>
                  <a:cubicBezTo>
                    <a:pt x="224" y="603"/>
                    <a:pt x="724" y="273"/>
                    <a:pt x="995" y="265"/>
                  </a:cubicBezTo>
                  <a:cubicBezTo>
                    <a:pt x="1005" y="264"/>
                    <a:pt x="1014" y="264"/>
                    <a:pt x="1024" y="264"/>
                  </a:cubicBezTo>
                  <a:cubicBezTo>
                    <a:pt x="1346" y="264"/>
                    <a:pt x="1627" y="594"/>
                    <a:pt x="1734" y="594"/>
                  </a:cubicBezTo>
                  <a:cubicBezTo>
                    <a:pt x="1738" y="594"/>
                    <a:pt x="1743" y="593"/>
                    <a:pt x="1747" y="592"/>
                  </a:cubicBezTo>
                  <a:cubicBezTo>
                    <a:pt x="1856" y="559"/>
                    <a:pt x="1714" y="58"/>
                    <a:pt x="1082" y="3"/>
                  </a:cubicBezTo>
                  <a:cubicBezTo>
                    <a:pt x="1058" y="2"/>
                    <a:pt x="1035" y="1"/>
                    <a:pt x="1011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8236103" y="4645353"/>
              <a:ext cx="33798" cy="83348"/>
            </a:xfrm>
            <a:custGeom>
              <a:avLst/>
              <a:gdLst/>
              <a:ahLst/>
              <a:cxnLst/>
              <a:rect l="l" t="t" r="r" b="b"/>
              <a:pathLst>
                <a:path w="927" h="2286" extrusionOk="0">
                  <a:moveTo>
                    <a:pt x="59" y="0"/>
                  </a:moveTo>
                  <a:cubicBezTo>
                    <a:pt x="39" y="0"/>
                    <a:pt x="19" y="31"/>
                    <a:pt x="1" y="103"/>
                  </a:cubicBezTo>
                  <a:cubicBezTo>
                    <a:pt x="1" y="103"/>
                    <a:pt x="164" y="1389"/>
                    <a:pt x="458" y="1585"/>
                  </a:cubicBezTo>
                  <a:cubicBezTo>
                    <a:pt x="764" y="1781"/>
                    <a:pt x="447" y="2097"/>
                    <a:pt x="186" y="2239"/>
                  </a:cubicBezTo>
                  <a:cubicBezTo>
                    <a:pt x="123" y="2272"/>
                    <a:pt x="119" y="2286"/>
                    <a:pt x="150" y="2286"/>
                  </a:cubicBezTo>
                  <a:cubicBezTo>
                    <a:pt x="256" y="2286"/>
                    <a:pt x="762" y="2128"/>
                    <a:pt x="829" y="1978"/>
                  </a:cubicBezTo>
                  <a:cubicBezTo>
                    <a:pt x="927" y="1792"/>
                    <a:pt x="589" y="1618"/>
                    <a:pt x="415" y="1127"/>
                  </a:cubicBezTo>
                  <a:cubicBezTo>
                    <a:pt x="271" y="713"/>
                    <a:pt x="156" y="0"/>
                    <a:pt x="59" y="0"/>
                  </a:cubicBezTo>
                  <a:close/>
                </a:path>
              </a:pathLst>
            </a:custGeom>
            <a:solidFill>
              <a:srgbClr val="D8AD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8112980" y="4584721"/>
              <a:ext cx="100921" cy="33324"/>
            </a:xfrm>
            <a:custGeom>
              <a:avLst/>
              <a:gdLst/>
              <a:ahLst/>
              <a:cxnLst/>
              <a:rect l="l" t="t" r="r" b="b"/>
              <a:pathLst>
                <a:path w="2768" h="914" extrusionOk="0">
                  <a:moveTo>
                    <a:pt x="1438" y="1"/>
                  </a:moveTo>
                  <a:cubicBezTo>
                    <a:pt x="675" y="1"/>
                    <a:pt x="32" y="829"/>
                    <a:pt x="32" y="829"/>
                  </a:cubicBezTo>
                  <a:cubicBezTo>
                    <a:pt x="1" y="889"/>
                    <a:pt x="11" y="914"/>
                    <a:pt x="54" y="914"/>
                  </a:cubicBezTo>
                  <a:cubicBezTo>
                    <a:pt x="218" y="914"/>
                    <a:pt x="864" y="545"/>
                    <a:pt x="1427" y="458"/>
                  </a:cubicBezTo>
                  <a:cubicBezTo>
                    <a:pt x="1491" y="448"/>
                    <a:pt x="1553" y="444"/>
                    <a:pt x="1613" y="444"/>
                  </a:cubicBezTo>
                  <a:cubicBezTo>
                    <a:pt x="2153" y="444"/>
                    <a:pt x="2532" y="802"/>
                    <a:pt x="2657" y="802"/>
                  </a:cubicBezTo>
                  <a:cubicBezTo>
                    <a:pt x="2672" y="802"/>
                    <a:pt x="2684" y="797"/>
                    <a:pt x="2691" y="785"/>
                  </a:cubicBezTo>
                  <a:cubicBezTo>
                    <a:pt x="2767" y="654"/>
                    <a:pt x="2201" y="1"/>
                    <a:pt x="143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8259145" y="4639446"/>
              <a:ext cx="67597" cy="22022"/>
            </a:xfrm>
            <a:custGeom>
              <a:avLst/>
              <a:gdLst/>
              <a:ahLst/>
              <a:cxnLst/>
              <a:rect l="l" t="t" r="r" b="b"/>
              <a:pathLst>
                <a:path w="1854" h="604" extrusionOk="0">
                  <a:moveTo>
                    <a:pt x="836" y="1"/>
                  </a:moveTo>
                  <a:cubicBezTo>
                    <a:pt x="812" y="1"/>
                    <a:pt x="788" y="2"/>
                    <a:pt x="764" y="3"/>
                  </a:cubicBezTo>
                  <a:cubicBezTo>
                    <a:pt x="142" y="58"/>
                    <a:pt x="1" y="559"/>
                    <a:pt x="99" y="592"/>
                  </a:cubicBezTo>
                  <a:cubicBezTo>
                    <a:pt x="103" y="593"/>
                    <a:pt x="108" y="594"/>
                    <a:pt x="113" y="594"/>
                  </a:cubicBezTo>
                  <a:cubicBezTo>
                    <a:pt x="229" y="594"/>
                    <a:pt x="500" y="264"/>
                    <a:pt x="822" y="264"/>
                  </a:cubicBezTo>
                  <a:cubicBezTo>
                    <a:pt x="831" y="264"/>
                    <a:pt x="841" y="264"/>
                    <a:pt x="851" y="265"/>
                  </a:cubicBezTo>
                  <a:cubicBezTo>
                    <a:pt x="1121" y="273"/>
                    <a:pt x="1621" y="603"/>
                    <a:pt x="1786" y="603"/>
                  </a:cubicBezTo>
                  <a:cubicBezTo>
                    <a:pt x="1834" y="603"/>
                    <a:pt x="1854" y="576"/>
                    <a:pt x="1832" y="505"/>
                  </a:cubicBezTo>
                  <a:cubicBezTo>
                    <a:pt x="1832" y="505"/>
                    <a:pt x="1429" y="1"/>
                    <a:pt x="83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8248827" y="4584721"/>
              <a:ext cx="100994" cy="33324"/>
            </a:xfrm>
            <a:custGeom>
              <a:avLst/>
              <a:gdLst/>
              <a:ahLst/>
              <a:cxnLst/>
              <a:rect l="l" t="t" r="r" b="b"/>
              <a:pathLst>
                <a:path w="2770" h="914" extrusionOk="0">
                  <a:moveTo>
                    <a:pt x="1341" y="1"/>
                  </a:moveTo>
                  <a:cubicBezTo>
                    <a:pt x="578" y="1"/>
                    <a:pt x="0" y="654"/>
                    <a:pt x="77" y="785"/>
                  </a:cubicBezTo>
                  <a:cubicBezTo>
                    <a:pt x="85" y="797"/>
                    <a:pt x="98" y="802"/>
                    <a:pt x="114" y="802"/>
                  </a:cubicBezTo>
                  <a:cubicBezTo>
                    <a:pt x="246" y="802"/>
                    <a:pt x="625" y="444"/>
                    <a:pt x="1158" y="444"/>
                  </a:cubicBezTo>
                  <a:cubicBezTo>
                    <a:pt x="1217" y="444"/>
                    <a:pt x="1278" y="448"/>
                    <a:pt x="1341" y="458"/>
                  </a:cubicBezTo>
                  <a:cubicBezTo>
                    <a:pt x="1904" y="545"/>
                    <a:pt x="2556" y="914"/>
                    <a:pt x="2718" y="914"/>
                  </a:cubicBezTo>
                  <a:cubicBezTo>
                    <a:pt x="2760" y="914"/>
                    <a:pt x="2769" y="889"/>
                    <a:pt x="2736" y="829"/>
                  </a:cubicBezTo>
                  <a:cubicBezTo>
                    <a:pt x="2736" y="829"/>
                    <a:pt x="2093" y="1"/>
                    <a:pt x="1341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8200519" y="4757684"/>
              <a:ext cx="72191" cy="17100"/>
            </a:xfrm>
            <a:custGeom>
              <a:avLst/>
              <a:gdLst/>
              <a:ahLst/>
              <a:cxnLst/>
              <a:rect l="l" t="t" r="r" b="b"/>
              <a:pathLst>
                <a:path w="1980" h="469" extrusionOk="0">
                  <a:moveTo>
                    <a:pt x="1944" y="0"/>
                  </a:moveTo>
                  <a:cubicBezTo>
                    <a:pt x="1860" y="0"/>
                    <a:pt x="1567" y="185"/>
                    <a:pt x="1086" y="259"/>
                  </a:cubicBezTo>
                  <a:cubicBezTo>
                    <a:pt x="957" y="281"/>
                    <a:pt x="844" y="290"/>
                    <a:pt x="744" y="290"/>
                  </a:cubicBezTo>
                  <a:cubicBezTo>
                    <a:pt x="414" y="290"/>
                    <a:pt x="246" y="193"/>
                    <a:pt x="246" y="193"/>
                  </a:cubicBezTo>
                  <a:cubicBezTo>
                    <a:pt x="186" y="171"/>
                    <a:pt x="73" y="95"/>
                    <a:pt x="28" y="95"/>
                  </a:cubicBezTo>
                  <a:cubicBezTo>
                    <a:pt x="8" y="95"/>
                    <a:pt x="1" y="110"/>
                    <a:pt x="18" y="150"/>
                  </a:cubicBezTo>
                  <a:cubicBezTo>
                    <a:pt x="65" y="255"/>
                    <a:pt x="439" y="469"/>
                    <a:pt x="891" y="469"/>
                  </a:cubicBezTo>
                  <a:cubicBezTo>
                    <a:pt x="954" y="469"/>
                    <a:pt x="1020" y="464"/>
                    <a:pt x="1086" y="455"/>
                  </a:cubicBezTo>
                  <a:cubicBezTo>
                    <a:pt x="1620" y="390"/>
                    <a:pt x="1979" y="95"/>
                    <a:pt x="1968" y="19"/>
                  </a:cubicBezTo>
                  <a:cubicBezTo>
                    <a:pt x="1967" y="6"/>
                    <a:pt x="1959" y="0"/>
                    <a:pt x="1944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7249113" y="4491312"/>
              <a:ext cx="571037" cy="713449"/>
            </a:xfrm>
            <a:custGeom>
              <a:avLst/>
              <a:gdLst/>
              <a:ahLst/>
              <a:cxnLst/>
              <a:rect l="l" t="t" r="r" b="b"/>
              <a:pathLst>
                <a:path w="15662" h="19568" extrusionOk="0">
                  <a:moveTo>
                    <a:pt x="7015" y="1"/>
                  </a:moveTo>
                  <a:cubicBezTo>
                    <a:pt x="2488" y="1"/>
                    <a:pt x="1842" y="4041"/>
                    <a:pt x="1842" y="5113"/>
                  </a:cubicBezTo>
                  <a:cubicBezTo>
                    <a:pt x="1842" y="5832"/>
                    <a:pt x="1897" y="9112"/>
                    <a:pt x="1494" y="10169"/>
                  </a:cubicBezTo>
                  <a:cubicBezTo>
                    <a:pt x="1079" y="11227"/>
                    <a:pt x="1" y="14932"/>
                    <a:pt x="1821" y="16872"/>
                  </a:cubicBezTo>
                  <a:cubicBezTo>
                    <a:pt x="3641" y="18801"/>
                    <a:pt x="6322" y="18921"/>
                    <a:pt x="8033" y="19422"/>
                  </a:cubicBezTo>
                  <a:cubicBezTo>
                    <a:pt x="8356" y="19519"/>
                    <a:pt x="8792" y="19567"/>
                    <a:pt x="9291" y="19567"/>
                  </a:cubicBezTo>
                  <a:cubicBezTo>
                    <a:pt x="11417" y="19567"/>
                    <a:pt x="14675" y="18693"/>
                    <a:pt x="15116" y="17024"/>
                  </a:cubicBezTo>
                  <a:cubicBezTo>
                    <a:pt x="15661" y="14975"/>
                    <a:pt x="13166" y="13243"/>
                    <a:pt x="12959" y="11946"/>
                  </a:cubicBezTo>
                  <a:cubicBezTo>
                    <a:pt x="12751" y="10660"/>
                    <a:pt x="13362" y="6628"/>
                    <a:pt x="13253" y="5200"/>
                  </a:cubicBezTo>
                  <a:cubicBezTo>
                    <a:pt x="13144" y="3838"/>
                    <a:pt x="13264" y="78"/>
                    <a:pt x="7106" y="1"/>
                  </a:cubicBezTo>
                  <a:cubicBezTo>
                    <a:pt x="7076" y="1"/>
                    <a:pt x="7045" y="1"/>
                    <a:pt x="7015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7266978" y="4999992"/>
              <a:ext cx="565094" cy="278518"/>
            </a:xfrm>
            <a:custGeom>
              <a:avLst/>
              <a:gdLst/>
              <a:ahLst/>
              <a:cxnLst/>
              <a:rect l="l" t="t" r="r" b="b"/>
              <a:pathLst>
                <a:path w="15499" h="7639" extrusionOk="0">
                  <a:moveTo>
                    <a:pt x="6435" y="0"/>
                  </a:moveTo>
                  <a:cubicBezTo>
                    <a:pt x="3743" y="0"/>
                    <a:pt x="1587" y="943"/>
                    <a:pt x="1" y="2091"/>
                  </a:cubicBezTo>
                  <a:lnTo>
                    <a:pt x="1" y="7639"/>
                  </a:lnTo>
                  <a:lnTo>
                    <a:pt x="15498" y="7639"/>
                  </a:lnTo>
                  <a:cubicBezTo>
                    <a:pt x="15444" y="6843"/>
                    <a:pt x="15367" y="6255"/>
                    <a:pt x="15280" y="5982"/>
                  </a:cubicBezTo>
                  <a:cubicBezTo>
                    <a:pt x="14724" y="4228"/>
                    <a:pt x="13700" y="3051"/>
                    <a:pt x="12316" y="2146"/>
                  </a:cubicBezTo>
                  <a:cubicBezTo>
                    <a:pt x="10943" y="1231"/>
                    <a:pt x="7662" y="64"/>
                    <a:pt x="7662" y="64"/>
                  </a:cubicBezTo>
                  <a:cubicBezTo>
                    <a:pt x="7242" y="21"/>
                    <a:pt x="6832" y="0"/>
                    <a:pt x="6435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424227" y="4882338"/>
              <a:ext cx="201988" cy="280122"/>
            </a:xfrm>
            <a:custGeom>
              <a:avLst/>
              <a:gdLst/>
              <a:ahLst/>
              <a:cxnLst/>
              <a:rect l="l" t="t" r="r" b="b"/>
              <a:pathLst>
                <a:path w="5540" h="7683" extrusionOk="0">
                  <a:moveTo>
                    <a:pt x="1202" y="0"/>
                  </a:moveTo>
                  <a:cubicBezTo>
                    <a:pt x="1202" y="0"/>
                    <a:pt x="1202" y="3466"/>
                    <a:pt x="592" y="4229"/>
                  </a:cubicBezTo>
                  <a:cubicBezTo>
                    <a:pt x="0" y="4956"/>
                    <a:pt x="319" y="7682"/>
                    <a:pt x="2416" y="7682"/>
                  </a:cubicBezTo>
                  <a:cubicBezTo>
                    <a:pt x="2519" y="7682"/>
                    <a:pt x="2627" y="7675"/>
                    <a:pt x="2739" y="7662"/>
                  </a:cubicBezTo>
                  <a:cubicBezTo>
                    <a:pt x="5137" y="7356"/>
                    <a:pt x="5540" y="5188"/>
                    <a:pt x="5137" y="4577"/>
                  </a:cubicBezTo>
                  <a:cubicBezTo>
                    <a:pt x="4723" y="3956"/>
                    <a:pt x="4374" y="3815"/>
                    <a:pt x="4254" y="2932"/>
                  </a:cubicBezTo>
                  <a:cubicBezTo>
                    <a:pt x="4134" y="2060"/>
                    <a:pt x="4134" y="262"/>
                    <a:pt x="4134" y="262"/>
                  </a:cubicBezTo>
                  <a:lnTo>
                    <a:pt x="1202" y="0"/>
                  </a:ln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465280" y="4882338"/>
              <a:ext cx="111677" cy="89181"/>
            </a:xfrm>
            <a:custGeom>
              <a:avLst/>
              <a:gdLst/>
              <a:ahLst/>
              <a:cxnLst/>
              <a:rect l="l" t="t" r="r" b="b"/>
              <a:pathLst>
                <a:path w="3063" h="2446" extrusionOk="0">
                  <a:moveTo>
                    <a:pt x="76" y="0"/>
                  </a:moveTo>
                  <a:cubicBezTo>
                    <a:pt x="76" y="0"/>
                    <a:pt x="76" y="861"/>
                    <a:pt x="0" y="1820"/>
                  </a:cubicBezTo>
                  <a:cubicBezTo>
                    <a:pt x="22" y="1831"/>
                    <a:pt x="55" y="1864"/>
                    <a:pt x="76" y="1875"/>
                  </a:cubicBezTo>
                  <a:cubicBezTo>
                    <a:pt x="639" y="2254"/>
                    <a:pt x="1304" y="2445"/>
                    <a:pt x="1925" y="2445"/>
                  </a:cubicBezTo>
                  <a:cubicBezTo>
                    <a:pt x="2338" y="2445"/>
                    <a:pt x="2732" y="2361"/>
                    <a:pt x="3063" y="2191"/>
                  </a:cubicBezTo>
                  <a:cubicBezTo>
                    <a:pt x="3008" y="1308"/>
                    <a:pt x="3008" y="262"/>
                    <a:pt x="3008" y="262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395752" y="4628034"/>
              <a:ext cx="263460" cy="300795"/>
            </a:xfrm>
            <a:custGeom>
              <a:avLst/>
              <a:gdLst/>
              <a:ahLst/>
              <a:cxnLst/>
              <a:rect l="l" t="t" r="r" b="b"/>
              <a:pathLst>
                <a:path w="7226" h="8250" extrusionOk="0">
                  <a:moveTo>
                    <a:pt x="2005" y="0"/>
                  </a:moveTo>
                  <a:cubicBezTo>
                    <a:pt x="1689" y="959"/>
                    <a:pt x="501" y="1929"/>
                    <a:pt x="0" y="2300"/>
                  </a:cubicBezTo>
                  <a:cubicBezTo>
                    <a:pt x="163" y="4185"/>
                    <a:pt x="643" y="7008"/>
                    <a:pt x="1983" y="7771"/>
                  </a:cubicBezTo>
                  <a:cubicBezTo>
                    <a:pt x="2554" y="8093"/>
                    <a:pt x="3150" y="8249"/>
                    <a:pt x="3714" y="8249"/>
                  </a:cubicBezTo>
                  <a:cubicBezTo>
                    <a:pt x="4465" y="8249"/>
                    <a:pt x="5158" y="7973"/>
                    <a:pt x="5656" y="7444"/>
                  </a:cubicBezTo>
                  <a:cubicBezTo>
                    <a:pt x="6779" y="6245"/>
                    <a:pt x="7225" y="3433"/>
                    <a:pt x="7225" y="2071"/>
                  </a:cubicBezTo>
                  <a:lnTo>
                    <a:pt x="7225" y="2071"/>
                  </a:lnTo>
                  <a:cubicBezTo>
                    <a:pt x="7043" y="2087"/>
                    <a:pt x="6782" y="2100"/>
                    <a:pt x="6474" y="2100"/>
                  </a:cubicBezTo>
                  <a:cubicBezTo>
                    <a:pt x="5755" y="2100"/>
                    <a:pt x="4784" y="2032"/>
                    <a:pt x="3967" y="1788"/>
                  </a:cubicBezTo>
                  <a:cubicBezTo>
                    <a:pt x="3019" y="1504"/>
                    <a:pt x="2365" y="643"/>
                    <a:pt x="2027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566892" y="4703651"/>
              <a:ext cx="87942" cy="28512"/>
            </a:xfrm>
            <a:custGeom>
              <a:avLst/>
              <a:gdLst/>
              <a:ahLst/>
              <a:cxnLst/>
              <a:rect l="l" t="t" r="r" b="b"/>
              <a:pathLst>
                <a:path w="2412" h="782" extrusionOk="0">
                  <a:moveTo>
                    <a:pt x="1165" y="0"/>
                  </a:moveTo>
                  <a:cubicBezTo>
                    <a:pt x="597" y="0"/>
                    <a:pt x="0" y="593"/>
                    <a:pt x="79" y="673"/>
                  </a:cubicBezTo>
                  <a:cubicBezTo>
                    <a:pt x="114" y="708"/>
                    <a:pt x="149" y="718"/>
                    <a:pt x="178" y="718"/>
                  </a:cubicBezTo>
                  <a:cubicBezTo>
                    <a:pt x="222" y="718"/>
                    <a:pt x="254" y="695"/>
                    <a:pt x="254" y="695"/>
                  </a:cubicBezTo>
                  <a:cubicBezTo>
                    <a:pt x="538" y="393"/>
                    <a:pt x="857" y="290"/>
                    <a:pt x="1160" y="290"/>
                  </a:cubicBezTo>
                  <a:cubicBezTo>
                    <a:pt x="1822" y="290"/>
                    <a:pt x="2412" y="782"/>
                    <a:pt x="2412" y="782"/>
                  </a:cubicBezTo>
                  <a:cubicBezTo>
                    <a:pt x="2412" y="782"/>
                    <a:pt x="2172" y="215"/>
                    <a:pt x="1333" y="19"/>
                  </a:cubicBezTo>
                  <a:cubicBezTo>
                    <a:pt x="1278" y="6"/>
                    <a:pt x="1221" y="0"/>
                    <a:pt x="1165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7412414" y="4703651"/>
              <a:ext cx="87978" cy="28512"/>
            </a:xfrm>
            <a:custGeom>
              <a:avLst/>
              <a:gdLst/>
              <a:ahLst/>
              <a:cxnLst/>
              <a:rect l="l" t="t" r="r" b="b"/>
              <a:pathLst>
                <a:path w="2413" h="782" extrusionOk="0">
                  <a:moveTo>
                    <a:pt x="1239" y="0"/>
                  </a:moveTo>
                  <a:cubicBezTo>
                    <a:pt x="1182" y="0"/>
                    <a:pt x="1125" y="6"/>
                    <a:pt x="1069" y="19"/>
                  </a:cubicBezTo>
                  <a:cubicBezTo>
                    <a:pt x="240" y="215"/>
                    <a:pt x="1" y="782"/>
                    <a:pt x="1" y="782"/>
                  </a:cubicBezTo>
                  <a:cubicBezTo>
                    <a:pt x="1" y="782"/>
                    <a:pt x="590" y="290"/>
                    <a:pt x="1249" y="290"/>
                  </a:cubicBezTo>
                  <a:cubicBezTo>
                    <a:pt x="1550" y="290"/>
                    <a:pt x="1867" y="393"/>
                    <a:pt x="2148" y="695"/>
                  </a:cubicBezTo>
                  <a:cubicBezTo>
                    <a:pt x="2148" y="695"/>
                    <a:pt x="2183" y="718"/>
                    <a:pt x="2230" y="718"/>
                  </a:cubicBezTo>
                  <a:cubicBezTo>
                    <a:pt x="2261" y="718"/>
                    <a:pt x="2298" y="708"/>
                    <a:pt x="2333" y="673"/>
                  </a:cubicBezTo>
                  <a:cubicBezTo>
                    <a:pt x="2412" y="593"/>
                    <a:pt x="1815" y="0"/>
                    <a:pt x="1239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529631" y="4757574"/>
              <a:ext cx="26251" cy="78754"/>
            </a:xfrm>
            <a:custGeom>
              <a:avLst/>
              <a:gdLst/>
              <a:ahLst/>
              <a:cxnLst/>
              <a:rect l="l" t="t" r="r" b="b"/>
              <a:pathLst>
                <a:path w="720" h="2160" extrusionOk="0">
                  <a:moveTo>
                    <a:pt x="121" y="0"/>
                  </a:moveTo>
                  <a:cubicBezTo>
                    <a:pt x="121" y="1"/>
                    <a:pt x="480" y="1744"/>
                    <a:pt x="491" y="1864"/>
                  </a:cubicBezTo>
                  <a:cubicBezTo>
                    <a:pt x="513" y="1984"/>
                    <a:pt x="1" y="2158"/>
                    <a:pt x="1" y="2158"/>
                  </a:cubicBezTo>
                  <a:cubicBezTo>
                    <a:pt x="1" y="2158"/>
                    <a:pt x="31" y="2159"/>
                    <a:pt x="78" y="2159"/>
                  </a:cubicBezTo>
                  <a:cubicBezTo>
                    <a:pt x="244" y="2159"/>
                    <a:pt x="623" y="2146"/>
                    <a:pt x="665" y="2027"/>
                  </a:cubicBezTo>
                  <a:cubicBezTo>
                    <a:pt x="720" y="1875"/>
                    <a:pt x="121" y="1"/>
                    <a:pt x="121" y="0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7510162" y="4860900"/>
              <a:ext cx="47726" cy="14693"/>
            </a:xfrm>
            <a:custGeom>
              <a:avLst/>
              <a:gdLst/>
              <a:ahLst/>
              <a:cxnLst/>
              <a:rect l="l" t="t" r="r" b="b"/>
              <a:pathLst>
                <a:path w="1309" h="403" extrusionOk="0">
                  <a:moveTo>
                    <a:pt x="886" y="0"/>
                  </a:moveTo>
                  <a:cubicBezTo>
                    <a:pt x="854" y="0"/>
                    <a:pt x="826" y="6"/>
                    <a:pt x="807" y="22"/>
                  </a:cubicBezTo>
                  <a:cubicBezTo>
                    <a:pt x="740" y="69"/>
                    <a:pt x="682" y="85"/>
                    <a:pt x="628" y="85"/>
                  </a:cubicBezTo>
                  <a:cubicBezTo>
                    <a:pt x="535" y="85"/>
                    <a:pt x="459" y="35"/>
                    <a:pt x="382" y="22"/>
                  </a:cubicBezTo>
                  <a:cubicBezTo>
                    <a:pt x="378" y="21"/>
                    <a:pt x="373" y="21"/>
                    <a:pt x="368" y="21"/>
                  </a:cubicBezTo>
                  <a:cubicBezTo>
                    <a:pt x="252" y="21"/>
                    <a:pt x="1" y="141"/>
                    <a:pt x="1" y="141"/>
                  </a:cubicBezTo>
                  <a:cubicBezTo>
                    <a:pt x="1" y="141"/>
                    <a:pt x="339" y="403"/>
                    <a:pt x="600" y="403"/>
                  </a:cubicBezTo>
                  <a:cubicBezTo>
                    <a:pt x="949" y="403"/>
                    <a:pt x="1308" y="141"/>
                    <a:pt x="1308" y="141"/>
                  </a:cubicBezTo>
                  <a:cubicBezTo>
                    <a:pt x="1308" y="141"/>
                    <a:pt x="1041" y="0"/>
                    <a:pt x="886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8698225" y="4427071"/>
              <a:ext cx="539426" cy="711772"/>
            </a:xfrm>
            <a:custGeom>
              <a:avLst/>
              <a:gdLst/>
              <a:ahLst/>
              <a:cxnLst/>
              <a:rect l="l" t="t" r="r" b="b"/>
              <a:pathLst>
                <a:path w="14795" h="19522" extrusionOk="0">
                  <a:moveTo>
                    <a:pt x="7003" y="0"/>
                  </a:moveTo>
                  <a:cubicBezTo>
                    <a:pt x="4550" y="0"/>
                    <a:pt x="3030" y="2025"/>
                    <a:pt x="3030" y="2025"/>
                  </a:cubicBezTo>
                  <a:cubicBezTo>
                    <a:pt x="0" y="2461"/>
                    <a:pt x="698" y="5818"/>
                    <a:pt x="698" y="8291"/>
                  </a:cubicBezTo>
                  <a:cubicBezTo>
                    <a:pt x="698" y="10754"/>
                    <a:pt x="436" y="16846"/>
                    <a:pt x="4359" y="18416"/>
                  </a:cubicBezTo>
                  <a:cubicBezTo>
                    <a:pt x="5613" y="18906"/>
                    <a:pt x="5863" y="19386"/>
                    <a:pt x="7999" y="19517"/>
                  </a:cubicBezTo>
                  <a:cubicBezTo>
                    <a:pt x="8061" y="19520"/>
                    <a:pt x="8125" y="19522"/>
                    <a:pt x="8191" y="19522"/>
                  </a:cubicBezTo>
                  <a:cubicBezTo>
                    <a:pt x="10401" y="19522"/>
                    <a:pt x="14794" y="17558"/>
                    <a:pt x="14233" y="13250"/>
                  </a:cubicBezTo>
                  <a:cubicBezTo>
                    <a:pt x="14048" y="11855"/>
                    <a:pt x="11847" y="9915"/>
                    <a:pt x="12457" y="8019"/>
                  </a:cubicBezTo>
                  <a:cubicBezTo>
                    <a:pt x="13459" y="4935"/>
                    <a:pt x="11879" y="1371"/>
                    <a:pt x="8533" y="260"/>
                  </a:cubicBezTo>
                  <a:cubicBezTo>
                    <a:pt x="7991" y="77"/>
                    <a:pt x="7479" y="0"/>
                    <a:pt x="7003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8543637" y="5026170"/>
              <a:ext cx="747065" cy="252340"/>
            </a:xfrm>
            <a:custGeom>
              <a:avLst/>
              <a:gdLst/>
              <a:ahLst/>
              <a:cxnLst/>
              <a:rect l="l" t="t" r="r" b="b"/>
              <a:pathLst>
                <a:path w="20490" h="6921" extrusionOk="0">
                  <a:moveTo>
                    <a:pt x="10326" y="0"/>
                  </a:moveTo>
                  <a:cubicBezTo>
                    <a:pt x="9007" y="0"/>
                    <a:pt x="7551" y="553"/>
                    <a:pt x="6180" y="1330"/>
                  </a:cubicBezTo>
                  <a:cubicBezTo>
                    <a:pt x="3303" y="2954"/>
                    <a:pt x="731" y="5558"/>
                    <a:pt x="132" y="6180"/>
                  </a:cubicBezTo>
                  <a:cubicBezTo>
                    <a:pt x="132" y="6190"/>
                    <a:pt x="132" y="6190"/>
                    <a:pt x="121" y="6190"/>
                  </a:cubicBezTo>
                  <a:cubicBezTo>
                    <a:pt x="88" y="6234"/>
                    <a:pt x="55" y="6256"/>
                    <a:pt x="34" y="6289"/>
                  </a:cubicBezTo>
                  <a:cubicBezTo>
                    <a:pt x="34" y="6289"/>
                    <a:pt x="23" y="6289"/>
                    <a:pt x="23" y="6299"/>
                  </a:cubicBezTo>
                  <a:cubicBezTo>
                    <a:pt x="12" y="6310"/>
                    <a:pt x="1" y="6321"/>
                    <a:pt x="1" y="6321"/>
                  </a:cubicBezTo>
                  <a:lnTo>
                    <a:pt x="88" y="6921"/>
                  </a:lnTo>
                  <a:lnTo>
                    <a:pt x="20489" y="6921"/>
                  </a:lnTo>
                  <a:cubicBezTo>
                    <a:pt x="20261" y="5809"/>
                    <a:pt x="19759" y="4785"/>
                    <a:pt x="18822" y="3967"/>
                  </a:cubicBezTo>
                  <a:cubicBezTo>
                    <a:pt x="18658" y="3815"/>
                    <a:pt x="18484" y="3673"/>
                    <a:pt x="18321" y="3531"/>
                  </a:cubicBezTo>
                  <a:cubicBezTo>
                    <a:pt x="18277" y="3499"/>
                    <a:pt x="18233" y="3466"/>
                    <a:pt x="18190" y="3433"/>
                  </a:cubicBezTo>
                  <a:cubicBezTo>
                    <a:pt x="18015" y="3302"/>
                    <a:pt x="17852" y="3172"/>
                    <a:pt x="17678" y="3041"/>
                  </a:cubicBezTo>
                  <a:cubicBezTo>
                    <a:pt x="17503" y="2921"/>
                    <a:pt x="17340" y="2801"/>
                    <a:pt x="17165" y="2681"/>
                  </a:cubicBezTo>
                  <a:cubicBezTo>
                    <a:pt x="17122" y="2659"/>
                    <a:pt x="17078" y="2627"/>
                    <a:pt x="17046" y="2605"/>
                  </a:cubicBezTo>
                  <a:cubicBezTo>
                    <a:pt x="16871" y="2485"/>
                    <a:pt x="16708" y="2376"/>
                    <a:pt x="16533" y="2278"/>
                  </a:cubicBezTo>
                  <a:cubicBezTo>
                    <a:pt x="16370" y="2169"/>
                    <a:pt x="16196" y="2071"/>
                    <a:pt x="16032" y="1984"/>
                  </a:cubicBezTo>
                  <a:cubicBezTo>
                    <a:pt x="15988" y="1951"/>
                    <a:pt x="15956" y="1929"/>
                    <a:pt x="15912" y="1908"/>
                  </a:cubicBezTo>
                  <a:cubicBezTo>
                    <a:pt x="15585" y="1722"/>
                    <a:pt x="15258" y="1559"/>
                    <a:pt x="14942" y="1406"/>
                  </a:cubicBezTo>
                  <a:cubicBezTo>
                    <a:pt x="14899" y="1395"/>
                    <a:pt x="14866" y="1373"/>
                    <a:pt x="14833" y="1352"/>
                  </a:cubicBezTo>
                  <a:cubicBezTo>
                    <a:pt x="14670" y="1286"/>
                    <a:pt x="14517" y="1210"/>
                    <a:pt x="14365" y="1145"/>
                  </a:cubicBezTo>
                  <a:cubicBezTo>
                    <a:pt x="12087" y="164"/>
                    <a:pt x="10365" y="0"/>
                    <a:pt x="10365" y="0"/>
                  </a:cubicBezTo>
                  <a:cubicBezTo>
                    <a:pt x="10352" y="0"/>
                    <a:pt x="10339" y="0"/>
                    <a:pt x="10326" y="0"/>
                  </a:cubicBezTo>
                  <a:close/>
                </a:path>
              </a:pathLst>
            </a:custGeom>
            <a:solidFill>
              <a:srgbClr val="7565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9146419" y="5109224"/>
              <a:ext cx="18704" cy="11922"/>
            </a:xfrm>
            <a:custGeom>
              <a:avLst/>
              <a:gdLst/>
              <a:ahLst/>
              <a:cxnLst/>
              <a:rect l="l" t="t" r="r" b="b"/>
              <a:pathLst>
                <a:path w="513" h="327" extrusionOk="0">
                  <a:moveTo>
                    <a:pt x="0" y="0"/>
                  </a:moveTo>
                  <a:cubicBezTo>
                    <a:pt x="175" y="98"/>
                    <a:pt x="338" y="207"/>
                    <a:pt x="513" y="327"/>
                  </a:cubicBezTo>
                  <a:cubicBezTo>
                    <a:pt x="338" y="207"/>
                    <a:pt x="175" y="98"/>
                    <a:pt x="0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9128153" y="5098469"/>
              <a:ext cx="18303" cy="10792"/>
            </a:xfrm>
            <a:custGeom>
              <a:avLst/>
              <a:gdLst/>
              <a:ahLst/>
              <a:cxnLst/>
              <a:rect l="l" t="t" r="r" b="b"/>
              <a:pathLst>
                <a:path w="502" h="296" extrusionOk="0">
                  <a:moveTo>
                    <a:pt x="0" y="1"/>
                  </a:moveTo>
                  <a:cubicBezTo>
                    <a:pt x="164" y="88"/>
                    <a:pt x="338" y="186"/>
                    <a:pt x="501" y="295"/>
                  </a:cubicBezTo>
                  <a:cubicBezTo>
                    <a:pt x="338" y="186"/>
                    <a:pt x="164" y="88"/>
                    <a:pt x="0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9088412" y="5077432"/>
              <a:ext cx="35403" cy="18303"/>
            </a:xfrm>
            <a:custGeom>
              <a:avLst/>
              <a:gdLst/>
              <a:ahLst/>
              <a:cxnLst/>
              <a:rect l="l" t="t" r="r" b="b"/>
              <a:pathLst>
                <a:path w="971" h="502" extrusionOk="0">
                  <a:moveTo>
                    <a:pt x="0" y="0"/>
                  </a:moveTo>
                  <a:cubicBezTo>
                    <a:pt x="316" y="153"/>
                    <a:pt x="643" y="316"/>
                    <a:pt x="970" y="502"/>
                  </a:cubicBezTo>
                  <a:cubicBezTo>
                    <a:pt x="643" y="316"/>
                    <a:pt x="316" y="153"/>
                    <a:pt x="0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067339" y="5067879"/>
              <a:ext cx="17136" cy="7584"/>
            </a:xfrm>
            <a:custGeom>
              <a:avLst/>
              <a:gdLst/>
              <a:ahLst/>
              <a:cxnLst/>
              <a:rect l="l" t="t" r="r" b="b"/>
              <a:pathLst>
                <a:path w="470" h="208" extrusionOk="0">
                  <a:moveTo>
                    <a:pt x="1" y="1"/>
                  </a:moveTo>
                  <a:cubicBezTo>
                    <a:pt x="153" y="66"/>
                    <a:pt x="306" y="142"/>
                    <a:pt x="469" y="208"/>
                  </a:cubicBezTo>
                  <a:cubicBezTo>
                    <a:pt x="306" y="142"/>
                    <a:pt x="153" y="66"/>
                    <a:pt x="1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8831702" y="4916500"/>
              <a:ext cx="176466" cy="201223"/>
            </a:xfrm>
            <a:custGeom>
              <a:avLst/>
              <a:gdLst/>
              <a:ahLst/>
              <a:cxnLst/>
              <a:rect l="l" t="t" r="r" b="b"/>
              <a:pathLst>
                <a:path w="4840" h="5519" extrusionOk="0">
                  <a:moveTo>
                    <a:pt x="927" y="0"/>
                  </a:moveTo>
                  <a:cubicBezTo>
                    <a:pt x="1015" y="1690"/>
                    <a:pt x="1" y="3978"/>
                    <a:pt x="1" y="3978"/>
                  </a:cubicBezTo>
                  <a:cubicBezTo>
                    <a:pt x="1" y="3978"/>
                    <a:pt x="1134" y="5428"/>
                    <a:pt x="2202" y="5515"/>
                  </a:cubicBezTo>
                  <a:cubicBezTo>
                    <a:pt x="2233" y="5517"/>
                    <a:pt x="2263" y="5519"/>
                    <a:pt x="2294" y="5519"/>
                  </a:cubicBezTo>
                  <a:cubicBezTo>
                    <a:pt x="3358" y="5519"/>
                    <a:pt x="4840" y="4098"/>
                    <a:pt x="4840" y="4098"/>
                  </a:cubicBezTo>
                  <a:cubicBezTo>
                    <a:pt x="4131" y="3030"/>
                    <a:pt x="4164" y="0"/>
                    <a:pt x="4164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8861927" y="4916500"/>
              <a:ext cx="123198" cy="84441"/>
            </a:xfrm>
            <a:custGeom>
              <a:avLst/>
              <a:gdLst/>
              <a:ahLst/>
              <a:cxnLst/>
              <a:rect l="l" t="t" r="r" b="b"/>
              <a:pathLst>
                <a:path w="3379" h="2316" extrusionOk="0">
                  <a:moveTo>
                    <a:pt x="98" y="0"/>
                  </a:moveTo>
                  <a:cubicBezTo>
                    <a:pt x="120" y="404"/>
                    <a:pt x="77" y="840"/>
                    <a:pt x="0" y="1265"/>
                  </a:cubicBezTo>
                  <a:cubicBezTo>
                    <a:pt x="614" y="1929"/>
                    <a:pt x="1237" y="2316"/>
                    <a:pt x="1762" y="2316"/>
                  </a:cubicBezTo>
                  <a:cubicBezTo>
                    <a:pt x="1796" y="2316"/>
                    <a:pt x="1830" y="2314"/>
                    <a:pt x="1864" y="2311"/>
                  </a:cubicBezTo>
                  <a:cubicBezTo>
                    <a:pt x="2311" y="2278"/>
                    <a:pt x="2834" y="1929"/>
                    <a:pt x="3379" y="1363"/>
                  </a:cubicBezTo>
                  <a:cubicBezTo>
                    <a:pt x="3324" y="600"/>
                    <a:pt x="3335" y="0"/>
                    <a:pt x="3335" y="0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067339" y="5067879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123778" y="5095698"/>
              <a:ext cx="4412" cy="2807"/>
            </a:xfrm>
            <a:custGeom>
              <a:avLst/>
              <a:gdLst/>
              <a:ahLst/>
              <a:cxnLst/>
              <a:rect l="l" t="t" r="r" b="b"/>
              <a:pathLst>
                <a:path w="121" h="77" extrusionOk="0">
                  <a:moveTo>
                    <a:pt x="0" y="1"/>
                  </a:moveTo>
                  <a:cubicBezTo>
                    <a:pt x="44" y="22"/>
                    <a:pt x="76" y="44"/>
                    <a:pt x="120" y="77"/>
                  </a:cubicBezTo>
                  <a:cubicBezTo>
                    <a:pt x="76" y="44"/>
                    <a:pt x="44" y="22"/>
                    <a:pt x="0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084438" y="5075427"/>
              <a:ext cx="4011" cy="2042"/>
            </a:xfrm>
            <a:custGeom>
              <a:avLst/>
              <a:gdLst/>
              <a:ahLst/>
              <a:cxnLst/>
              <a:rect l="l" t="t" r="r" b="b"/>
              <a:pathLst>
                <a:path w="110" h="56" extrusionOk="0">
                  <a:moveTo>
                    <a:pt x="0" y="1"/>
                  </a:moveTo>
                  <a:cubicBezTo>
                    <a:pt x="33" y="22"/>
                    <a:pt x="66" y="44"/>
                    <a:pt x="109" y="55"/>
                  </a:cubicBezTo>
                  <a:cubicBezTo>
                    <a:pt x="66" y="44"/>
                    <a:pt x="33" y="22"/>
                    <a:pt x="0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146419" y="5109224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8791196" y="4623878"/>
              <a:ext cx="274580" cy="343271"/>
            </a:xfrm>
            <a:custGeom>
              <a:avLst/>
              <a:gdLst/>
              <a:ahLst/>
              <a:cxnLst/>
              <a:rect l="l" t="t" r="r" b="b"/>
              <a:pathLst>
                <a:path w="7531" h="9415" extrusionOk="0">
                  <a:moveTo>
                    <a:pt x="1548" y="0"/>
                  </a:moveTo>
                  <a:cubicBezTo>
                    <a:pt x="1201" y="0"/>
                    <a:pt x="949" y="169"/>
                    <a:pt x="949" y="169"/>
                  </a:cubicBezTo>
                  <a:cubicBezTo>
                    <a:pt x="861" y="964"/>
                    <a:pt x="251" y="2632"/>
                    <a:pt x="0" y="3133"/>
                  </a:cubicBezTo>
                  <a:cubicBezTo>
                    <a:pt x="88" y="3972"/>
                    <a:pt x="393" y="6206"/>
                    <a:pt x="1112" y="7307"/>
                  </a:cubicBezTo>
                  <a:cubicBezTo>
                    <a:pt x="1982" y="8628"/>
                    <a:pt x="2943" y="9414"/>
                    <a:pt x="3713" y="9414"/>
                  </a:cubicBezTo>
                  <a:cubicBezTo>
                    <a:pt x="3744" y="9414"/>
                    <a:pt x="3774" y="9413"/>
                    <a:pt x="3804" y="9411"/>
                  </a:cubicBezTo>
                  <a:cubicBezTo>
                    <a:pt x="4578" y="9345"/>
                    <a:pt x="5558" y="8386"/>
                    <a:pt x="6517" y="6915"/>
                  </a:cubicBezTo>
                  <a:cubicBezTo>
                    <a:pt x="7073" y="6076"/>
                    <a:pt x="7487" y="3340"/>
                    <a:pt x="7531" y="2087"/>
                  </a:cubicBezTo>
                  <a:lnTo>
                    <a:pt x="7531" y="2087"/>
                  </a:lnTo>
                  <a:cubicBezTo>
                    <a:pt x="7531" y="2087"/>
                    <a:pt x="6596" y="2267"/>
                    <a:pt x="5559" y="2267"/>
                  </a:cubicBezTo>
                  <a:cubicBezTo>
                    <a:pt x="4463" y="2267"/>
                    <a:pt x="3252" y="2066"/>
                    <a:pt x="2910" y="1237"/>
                  </a:cubicBezTo>
                  <a:cubicBezTo>
                    <a:pt x="2493" y="232"/>
                    <a:pt x="1955" y="0"/>
                    <a:pt x="1548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8847999" y="4758376"/>
              <a:ext cx="25084" cy="31392"/>
            </a:xfrm>
            <a:custGeom>
              <a:avLst/>
              <a:gdLst/>
              <a:ahLst/>
              <a:cxnLst/>
              <a:rect l="l" t="t" r="r" b="b"/>
              <a:pathLst>
                <a:path w="688" h="861" extrusionOk="0">
                  <a:moveTo>
                    <a:pt x="350" y="0"/>
                  </a:moveTo>
                  <a:cubicBezTo>
                    <a:pt x="153" y="0"/>
                    <a:pt x="1" y="196"/>
                    <a:pt x="1" y="436"/>
                  </a:cubicBezTo>
                  <a:cubicBezTo>
                    <a:pt x="1" y="665"/>
                    <a:pt x="153" y="861"/>
                    <a:pt x="350" y="861"/>
                  </a:cubicBezTo>
                  <a:cubicBezTo>
                    <a:pt x="535" y="861"/>
                    <a:pt x="687" y="665"/>
                    <a:pt x="687" y="436"/>
                  </a:cubicBezTo>
                  <a:cubicBezTo>
                    <a:pt x="687" y="196"/>
                    <a:pt x="535" y="0"/>
                    <a:pt x="35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8972362" y="4758376"/>
              <a:ext cx="25486" cy="31392"/>
            </a:xfrm>
            <a:custGeom>
              <a:avLst/>
              <a:gdLst/>
              <a:ahLst/>
              <a:cxnLst/>
              <a:rect l="l" t="t" r="r" b="b"/>
              <a:pathLst>
                <a:path w="699" h="861" extrusionOk="0">
                  <a:moveTo>
                    <a:pt x="350" y="0"/>
                  </a:moveTo>
                  <a:cubicBezTo>
                    <a:pt x="154" y="0"/>
                    <a:pt x="1" y="196"/>
                    <a:pt x="1" y="436"/>
                  </a:cubicBezTo>
                  <a:cubicBezTo>
                    <a:pt x="1" y="665"/>
                    <a:pt x="154" y="861"/>
                    <a:pt x="350" y="861"/>
                  </a:cubicBezTo>
                  <a:cubicBezTo>
                    <a:pt x="535" y="861"/>
                    <a:pt x="698" y="665"/>
                    <a:pt x="698" y="436"/>
                  </a:cubicBezTo>
                  <a:cubicBezTo>
                    <a:pt x="698" y="196"/>
                    <a:pt x="535" y="0"/>
                    <a:pt x="35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8944872" y="4717469"/>
              <a:ext cx="89145" cy="29022"/>
            </a:xfrm>
            <a:custGeom>
              <a:avLst/>
              <a:gdLst/>
              <a:ahLst/>
              <a:cxnLst/>
              <a:rect l="l" t="t" r="r" b="b"/>
              <a:pathLst>
                <a:path w="2445" h="796" extrusionOk="0">
                  <a:moveTo>
                    <a:pt x="1174" y="0"/>
                  </a:moveTo>
                  <a:cubicBezTo>
                    <a:pt x="599" y="0"/>
                    <a:pt x="0" y="596"/>
                    <a:pt x="79" y="675"/>
                  </a:cubicBezTo>
                  <a:cubicBezTo>
                    <a:pt x="114" y="710"/>
                    <a:pt x="151" y="721"/>
                    <a:pt x="182" y="721"/>
                  </a:cubicBezTo>
                  <a:cubicBezTo>
                    <a:pt x="229" y="721"/>
                    <a:pt x="265" y="697"/>
                    <a:pt x="265" y="697"/>
                  </a:cubicBezTo>
                  <a:cubicBezTo>
                    <a:pt x="547" y="398"/>
                    <a:pt x="865" y="295"/>
                    <a:pt x="1170" y="295"/>
                  </a:cubicBezTo>
                  <a:cubicBezTo>
                    <a:pt x="1841" y="295"/>
                    <a:pt x="2444" y="795"/>
                    <a:pt x="2444" y="795"/>
                  </a:cubicBezTo>
                  <a:cubicBezTo>
                    <a:pt x="2444" y="795"/>
                    <a:pt x="2194" y="217"/>
                    <a:pt x="1354" y="21"/>
                  </a:cubicBezTo>
                  <a:cubicBezTo>
                    <a:pt x="1295" y="7"/>
                    <a:pt x="1235" y="0"/>
                    <a:pt x="1174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808295" y="4717469"/>
              <a:ext cx="89108" cy="29022"/>
            </a:xfrm>
            <a:custGeom>
              <a:avLst/>
              <a:gdLst/>
              <a:ahLst/>
              <a:cxnLst/>
              <a:rect l="l" t="t" r="r" b="b"/>
              <a:pathLst>
                <a:path w="2444" h="796" extrusionOk="0">
                  <a:moveTo>
                    <a:pt x="1270" y="0"/>
                  </a:moveTo>
                  <a:cubicBezTo>
                    <a:pt x="1209" y="0"/>
                    <a:pt x="1149" y="7"/>
                    <a:pt x="1090" y="21"/>
                  </a:cubicBezTo>
                  <a:cubicBezTo>
                    <a:pt x="240" y="217"/>
                    <a:pt x="0" y="795"/>
                    <a:pt x="0" y="795"/>
                  </a:cubicBezTo>
                  <a:cubicBezTo>
                    <a:pt x="0" y="795"/>
                    <a:pt x="603" y="295"/>
                    <a:pt x="1275" y="295"/>
                  </a:cubicBezTo>
                  <a:cubicBezTo>
                    <a:pt x="1579" y="295"/>
                    <a:pt x="1897" y="398"/>
                    <a:pt x="2180" y="697"/>
                  </a:cubicBezTo>
                  <a:cubicBezTo>
                    <a:pt x="2180" y="697"/>
                    <a:pt x="2215" y="721"/>
                    <a:pt x="2262" y="721"/>
                  </a:cubicBezTo>
                  <a:cubicBezTo>
                    <a:pt x="2293" y="721"/>
                    <a:pt x="2330" y="710"/>
                    <a:pt x="2365" y="675"/>
                  </a:cubicBezTo>
                  <a:cubicBezTo>
                    <a:pt x="2444" y="596"/>
                    <a:pt x="1845" y="0"/>
                    <a:pt x="127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834911" y="4810404"/>
              <a:ext cx="58846" cy="24282"/>
            </a:xfrm>
            <a:custGeom>
              <a:avLst/>
              <a:gdLst/>
              <a:ahLst/>
              <a:cxnLst/>
              <a:rect l="l" t="t" r="r" b="b"/>
              <a:pathLst>
                <a:path w="1614" h="666" extrusionOk="0">
                  <a:moveTo>
                    <a:pt x="807" y="1"/>
                  </a:moveTo>
                  <a:cubicBezTo>
                    <a:pt x="371" y="1"/>
                    <a:pt x="0" y="153"/>
                    <a:pt x="0" y="339"/>
                  </a:cubicBezTo>
                  <a:cubicBezTo>
                    <a:pt x="0" y="524"/>
                    <a:pt x="371" y="665"/>
                    <a:pt x="807" y="665"/>
                  </a:cubicBezTo>
                  <a:cubicBezTo>
                    <a:pt x="1253" y="665"/>
                    <a:pt x="1613" y="524"/>
                    <a:pt x="1613" y="339"/>
                  </a:cubicBezTo>
                  <a:cubicBezTo>
                    <a:pt x="1613" y="153"/>
                    <a:pt x="1253" y="1"/>
                    <a:pt x="807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960476" y="4808435"/>
              <a:ext cx="58810" cy="24647"/>
            </a:xfrm>
            <a:custGeom>
              <a:avLst/>
              <a:gdLst/>
              <a:ahLst/>
              <a:cxnLst/>
              <a:rect l="l" t="t" r="r" b="b"/>
              <a:pathLst>
                <a:path w="1613" h="676" extrusionOk="0">
                  <a:moveTo>
                    <a:pt x="806" y="0"/>
                  </a:moveTo>
                  <a:cubicBezTo>
                    <a:pt x="360" y="0"/>
                    <a:pt x="0" y="153"/>
                    <a:pt x="0" y="338"/>
                  </a:cubicBezTo>
                  <a:cubicBezTo>
                    <a:pt x="0" y="523"/>
                    <a:pt x="360" y="676"/>
                    <a:pt x="806" y="676"/>
                  </a:cubicBezTo>
                  <a:cubicBezTo>
                    <a:pt x="1253" y="676"/>
                    <a:pt x="1613" y="523"/>
                    <a:pt x="1613" y="338"/>
                  </a:cubicBezTo>
                  <a:cubicBezTo>
                    <a:pt x="1613" y="153"/>
                    <a:pt x="1253" y="0"/>
                    <a:pt x="806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922303" y="4770663"/>
              <a:ext cx="29460" cy="93957"/>
            </a:xfrm>
            <a:custGeom>
              <a:avLst/>
              <a:gdLst/>
              <a:ahLst/>
              <a:cxnLst/>
              <a:rect l="l" t="t" r="r" b="b"/>
              <a:pathLst>
                <a:path w="808" h="2577" extrusionOk="0">
                  <a:moveTo>
                    <a:pt x="339" y="1"/>
                  </a:moveTo>
                  <a:cubicBezTo>
                    <a:pt x="339" y="1"/>
                    <a:pt x="567" y="1603"/>
                    <a:pt x="600" y="1919"/>
                  </a:cubicBezTo>
                  <a:cubicBezTo>
                    <a:pt x="644" y="2224"/>
                    <a:pt x="1" y="2529"/>
                    <a:pt x="132" y="2573"/>
                  </a:cubicBezTo>
                  <a:cubicBezTo>
                    <a:pt x="142" y="2575"/>
                    <a:pt x="154" y="2576"/>
                    <a:pt x="168" y="2576"/>
                  </a:cubicBezTo>
                  <a:cubicBezTo>
                    <a:pt x="347" y="2576"/>
                    <a:pt x="807" y="2380"/>
                    <a:pt x="807" y="1995"/>
                  </a:cubicBezTo>
                  <a:cubicBezTo>
                    <a:pt x="807" y="1581"/>
                    <a:pt x="339" y="1"/>
                    <a:pt x="339" y="1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8905241" y="4891453"/>
              <a:ext cx="55237" cy="17938"/>
            </a:xfrm>
            <a:custGeom>
              <a:avLst/>
              <a:gdLst/>
              <a:ahLst/>
              <a:cxnLst/>
              <a:rect l="l" t="t" r="r" b="b"/>
              <a:pathLst>
                <a:path w="1515" h="492" extrusionOk="0">
                  <a:moveTo>
                    <a:pt x="1515" y="1"/>
                  </a:moveTo>
                  <a:cubicBezTo>
                    <a:pt x="1515" y="1"/>
                    <a:pt x="1015" y="154"/>
                    <a:pt x="726" y="154"/>
                  </a:cubicBezTo>
                  <a:cubicBezTo>
                    <a:pt x="716" y="154"/>
                    <a:pt x="707" y="154"/>
                    <a:pt x="698" y="153"/>
                  </a:cubicBezTo>
                  <a:cubicBezTo>
                    <a:pt x="414" y="132"/>
                    <a:pt x="0" y="44"/>
                    <a:pt x="0" y="44"/>
                  </a:cubicBezTo>
                  <a:lnTo>
                    <a:pt x="0" y="44"/>
                  </a:lnTo>
                  <a:cubicBezTo>
                    <a:pt x="0" y="45"/>
                    <a:pt x="403" y="480"/>
                    <a:pt x="676" y="491"/>
                  </a:cubicBezTo>
                  <a:cubicBezTo>
                    <a:pt x="1079" y="491"/>
                    <a:pt x="1515" y="1"/>
                    <a:pt x="1515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7789877" y="5226113"/>
              <a:ext cx="37809" cy="52393"/>
            </a:xfrm>
            <a:custGeom>
              <a:avLst/>
              <a:gdLst/>
              <a:ahLst/>
              <a:cxnLst/>
              <a:rect l="l" t="t" r="r" b="b"/>
              <a:pathLst>
                <a:path w="1037" h="1437" extrusionOk="0">
                  <a:moveTo>
                    <a:pt x="371" y="1"/>
                  </a:moveTo>
                  <a:cubicBezTo>
                    <a:pt x="272" y="1"/>
                    <a:pt x="185" y="40"/>
                    <a:pt x="121" y="140"/>
                  </a:cubicBezTo>
                  <a:cubicBezTo>
                    <a:pt x="1" y="314"/>
                    <a:pt x="45" y="859"/>
                    <a:pt x="186" y="1437"/>
                  </a:cubicBezTo>
                  <a:lnTo>
                    <a:pt x="1036" y="1437"/>
                  </a:lnTo>
                  <a:cubicBezTo>
                    <a:pt x="906" y="1099"/>
                    <a:pt x="720" y="597"/>
                    <a:pt x="535" y="31"/>
                  </a:cubicBezTo>
                  <a:cubicBezTo>
                    <a:pt x="478" y="12"/>
                    <a:pt x="423" y="1"/>
                    <a:pt x="371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8108568" y="5226040"/>
              <a:ext cx="32595" cy="52466"/>
            </a:xfrm>
            <a:custGeom>
              <a:avLst/>
              <a:gdLst/>
              <a:ahLst/>
              <a:cxnLst/>
              <a:rect l="l" t="t" r="r" b="b"/>
              <a:pathLst>
                <a:path w="894" h="1439" extrusionOk="0">
                  <a:moveTo>
                    <a:pt x="534" y="0"/>
                  </a:moveTo>
                  <a:cubicBezTo>
                    <a:pt x="327" y="545"/>
                    <a:pt x="131" y="1046"/>
                    <a:pt x="0" y="1439"/>
                  </a:cubicBezTo>
                  <a:lnTo>
                    <a:pt x="709" y="1439"/>
                  </a:lnTo>
                  <a:cubicBezTo>
                    <a:pt x="850" y="861"/>
                    <a:pt x="894" y="316"/>
                    <a:pt x="774" y="142"/>
                  </a:cubicBezTo>
                  <a:cubicBezTo>
                    <a:pt x="709" y="44"/>
                    <a:pt x="622" y="11"/>
                    <a:pt x="534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830821" y="5083776"/>
              <a:ext cx="272210" cy="194733"/>
            </a:xfrm>
            <a:custGeom>
              <a:avLst/>
              <a:gdLst/>
              <a:ahLst/>
              <a:cxnLst/>
              <a:rect l="l" t="t" r="r" b="b"/>
              <a:pathLst>
                <a:path w="7466" h="5341" extrusionOk="0">
                  <a:moveTo>
                    <a:pt x="2126" y="2681"/>
                  </a:moveTo>
                  <a:cubicBezTo>
                    <a:pt x="2878" y="2681"/>
                    <a:pt x="3433" y="3303"/>
                    <a:pt x="3357" y="3423"/>
                  </a:cubicBezTo>
                  <a:cubicBezTo>
                    <a:pt x="3349" y="3435"/>
                    <a:pt x="3337" y="3441"/>
                    <a:pt x="3321" y="3441"/>
                  </a:cubicBezTo>
                  <a:cubicBezTo>
                    <a:pt x="3195" y="3441"/>
                    <a:pt x="2823" y="3105"/>
                    <a:pt x="2299" y="3105"/>
                  </a:cubicBezTo>
                  <a:cubicBezTo>
                    <a:pt x="2243" y="3105"/>
                    <a:pt x="2185" y="3109"/>
                    <a:pt x="2126" y="3117"/>
                  </a:cubicBezTo>
                  <a:cubicBezTo>
                    <a:pt x="1567" y="3196"/>
                    <a:pt x="925" y="3554"/>
                    <a:pt x="775" y="3554"/>
                  </a:cubicBezTo>
                  <a:cubicBezTo>
                    <a:pt x="738" y="3554"/>
                    <a:pt x="731" y="3531"/>
                    <a:pt x="763" y="3477"/>
                  </a:cubicBezTo>
                  <a:cubicBezTo>
                    <a:pt x="763" y="3477"/>
                    <a:pt x="1385" y="2681"/>
                    <a:pt x="2126" y="2681"/>
                  </a:cubicBezTo>
                  <a:close/>
                  <a:moveTo>
                    <a:pt x="5678" y="2681"/>
                  </a:moveTo>
                  <a:cubicBezTo>
                    <a:pt x="6430" y="2681"/>
                    <a:pt x="7052" y="3477"/>
                    <a:pt x="7052" y="3477"/>
                  </a:cubicBezTo>
                  <a:cubicBezTo>
                    <a:pt x="7082" y="3531"/>
                    <a:pt x="7074" y="3554"/>
                    <a:pt x="7036" y="3554"/>
                  </a:cubicBezTo>
                  <a:cubicBezTo>
                    <a:pt x="6883" y="3554"/>
                    <a:pt x="6248" y="3196"/>
                    <a:pt x="5689" y="3117"/>
                  </a:cubicBezTo>
                  <a:cubicBezTo>
                    <a:pt x="5630" y="3109"/>
                    <a:pt x="5572" y="3105"/>
                    <a:pt x="5516" y="3105"/>
                  </a:cubicBezTo>
                  <a:cubicBezTo>
                    <a:pt x="4992" y="3105"/>
                    <a:pt x="4620" y="3441"/>
                    <a:pt x="4494" y="3441"/>
                  </a:cubicBezTo>
                  <a:cubicBezTo>
                    <a:pt x="4478" y="3441"/>
                    <a:pt x="4466" y="3435"/>
                    <a:pt x="4458" y="3423"/>
                  </a:cubicBezTo>
                  <a:cubicBezTo>
                    <a:pt x="4382" y="3303"/>
                    <a:pt x="4937" y="2681"/>
                    <a:pt x="5678" y="2681"/>
                  </a:cubicBezTo>
                  <a:close/>
                  <a:moveTo>
                    <a:pt x="2419" y="4018"/>
                  </a:moveTo>
                  <a:cubicBezTo>
                    <a:pt x="2448" y="4018"/>
                    <a:pt x="2477" y="4019"/>
                    <a:pt x="2507" y="4022"/>
                  </a:cubicBezTo>
                  <a:cubicBezTo>
                    <a:pt x="3106" y="4066"/>
                    <a:pt x="3237" y="4545"/>
                    <a:pt x="3139" y="4578"/>
                  </a:cubicBezTo>
                  <a:cubicBezTo>
                    <a:pt x="3135" y="4579"/>
                    <a:pt x="3130" y="4580"/>
                    <a:pt x="3125" y="4580"/>
                  </a:cubicBezTo>
                  <a:cubicBezTo>
                    <a:pt x="3018" y="4580"/>
                    <a:pt x="2752" y="4261"/>
                    <a:pt x="2435" y="4261"/>
                  </a:cubicBezTo>
                  <a:cubicBezTo>
                    <a:pt x="2430" y="4261"/>
                    <a:pt x="2425" y="4262"/>
                    <a:pt x="2420" y="4262"/>
                  </a:cubicBezTo>
                  <a:cubicBezTo>
                    <a:pt x="2168" y="4279"/>
                    <a:pt x="1695" y="4587"/>
                    <a:pt x="1537" y="4587"/>
                  </a:cubicBezTo>
                  <a:cubicBezTo>
                    <a:pt x="1490" y="4587"/>
                    <a:pt x="1471" y="4560"/>
                    <a:pt x="1494" y="4491"/>
                  </a:cubicBezTo>
                  <a:cubicBezTo>
                    <a:pt x="1494" y="4491"/>
                    <a:pt x="1868" y="4018"/>
                    <a:pt x="2419" y="4018"/>
                  </a:cubicBezTo>
                  <a:close/>
                  <a:moveTo>
                    <a:pt x="5494" y="4018"/>
                  </a:moveTo>
                  <a:cubicBezTo>
                    <a:pt x="6045" y="4018"/>
                    <a:pt x="6420" y="4491"/>
                    <a:pt x="6420" y="4491"/>
                  </a:cubicBezTo>
                  <a:cubicBezTo>
                    <a:pt x="6442" y="4560"/>
                    <a:pt x="6423" y="4587"/>
                    <a:pt x="6376" y="4587"/>
                  </a:cubicBezTo>
                  <a:cubicBezTo>
                    <a:pt x="6218" y="4587"/>
                    <a:pt x="5745" y="4279"/>
                    <a:pt x="5493" y="4262"/>
                  </a:cubicBezTo>
                  <a:cubicBezTo>
                    <a:pt x="5488" y="4262"/>
                    <a:pt x="5483" y="4261"/>
                    <a:pt x="5478" y="4261"/>
                  </a:cubicBezTo>
                  <a:cubicBezTo>
                    <a:pt x="5162" y="4261"/>
                    <a:pt x="4905" y="4580"/>
                    <a:pt x="4789" y="4580"/>
                  </a:cubicBezTo>
                  <a:cubicBezTo>
                    <a:pt x="4784" y="4580"/>
                    <a:pt x="4779" y="4579"/>
                    <a:pt x="4774" y="4578"/>
                  </a:cubicBezTo>
                  <a:cubicBezTo>
                    <a:pt x="4676" y="4545"/>
                    <a:pt x="4817" y="4066"/>
                    <a:pt x="5406" y="4022"/>
                  </a:cubicBezTo>
                  <a:cubicBezTo>
                    <a:pt x="5436" y="4019"/>
                    <a:pt x="5465" y="4018"/>
                    <a:pt x="5494" y="4018"/>
                  </a:cubicBezTo>
                  <a:close/>
                  <a:moveTo>
                    <a:pt x="6180" y="1"/>
                  </a:moveTo>
                  <a:cubicBezTo>
                    <a:pt x="6005" y="120"/>
                    <a:pt x="5526" y="393"/>
                    <a:pt x="4654" y="589"/>
                  </a:cubicBezTo>
                  <a:cubicBezTo>
                    <a:pt x="4426" y="642"/>
                    <a:pt x="4165" y="663"/>
                    <a:pt x="3894" y="663"/>
                  </a:cubicBezTo>
                  <a:cubicBezTo>
                    <a:pt x="2835" y="663"/>
                    <a:pt x="1624" y="338"/>
                    <a:pt x="1624" y="338"/>
                  </a:cubicBezTo>
                  <a:cubicBezTo>
                    <a:pt x="1624" y="338"/>
                    <a:pt x="480" y="2104"/>
                    <a:pt x="273" y="2224"/>
                  </a:cubicBezTo>
                  <a:cubicBezTo>
                    <a:pt x="77" y="2333"/>
                    <a:pt x="1" y="2562"/>
                    <a:pt x="1" y="2562"/>
                  </a:cubicBezTo>
                  <a:lnTo>
                    <a:pt x="66" y="5341"/>
                  </a:lnTo>
                  <a:lnTo>
                    <a:pt x="4316" y="5341"/>
                  </a:lnTo>
                  <a:cubicBezTo>
                    <a:pt x="4142" y="4905"/>
                    <a:pt x="3924" y="4447"/>
                    <a:pt x="3924" y="4447"/>
                  </a:cubicBezTo>
                  <a:lnTo>
                    <a:pt x="3924" y="4447"/>
                  </a:lnTo>
                  <a:cubicBezTo>
                    <a:pt x="3924" y="4447"/>
                    <a:pt x="4284" y="4894"/>
                    <a:pt x="4600" y="5341"/>
                  </a:cubicBezTo>
                  <a:lnTo>
                    <a:pt x="7466" y="5341"/>
                  </a:lnTo>
                  <a:cubicBezTo>
                    <a:pt x="7455" y="4523"/>
                    <a:pt x="7400" y="3096"/>
                    <a:pt x="7193" y="2703"/>
                  </a:cubicBezTo>
                  <a:cubicBezTo>
                    <a:pt x="6921" y="2191"/>
                    <a:pt x="6311" y="491"/>
                    <a:pt x="6256" y="22"/>
                  </a:cubicBezTo>
                  <a:cubicBezTo>
                    <a:pt x="6234" y="11"/>
                    <a:pt x="6202" y="11"/>
                    <a:pt x="6180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7780763" y="4898453"/>
              <a:ext cx="367590" cy="161117"/>
            </a:xfrm>
            <a:custGeom>
              <a:avLst/>
              <a:gdLst/>
              <a:ahLst/>
              <a:cxnLst/>
              <a:rect l="l" t="t" r="r" b="b"/>
              <a:pathLst>
                <a:path w="10082" h="4419" extrusionOk="0">
                  <a:moveTo>
                    <a:pt x="5386" y="1"/>
                  </a:moveTo>
                  <a:cubicBezTo>
                    <a:pt x="5075" y="1"/>
                    <a:pt x="4744" y="23"/>
                    <a:pt x="4392" y="70"/>
                  </a:cubicBezTo>
                  <a:cubicBezTo>
                    <a:pt x="1145" y="495"/>
                    <a:pt x="240" y="2762"/>
                    <a:pt x="0" y="4266"/>
                  </a:cubicBezTo>
                  <a:cubicBezTo>
                    <a:pt x="295" y="4005"/>
                    <a:pt x="1537" y="3176"/>
                    <a:pt x="5297" y="3122"/>
                  </a:cubicBezTo>
                  <a:cubicBezTo>
                    <a:pt x="5377" y="3121"/>
                    <a:pt x="5455" y="3120"/>
                    <a:pt x="5532" y="3120"/>
                  </a:cubicBezTo>
                  <a:cubicBezTo>
                    <a:pt x="8789" y="3120"/>
                    <a:pt x="9794" y="4004"/>
                    <a:pt x="10081" y="4419"/>
                  </a:cubicBezTo>
                  <a:cubicBezTo>
                    <a:pt x="9763" y="2469"/>
                    <a:pt x="8654" y="1"/>
                    <a:pt x="538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774018" y="5012206"/>
              <a:ext cx="378309" cy="87905"/>
            </a:xfrm>
            <a:custGeom>
              <a:avLst/>
              <a:gdLst/>
              <a:ahLst/>
              <a:cxnLst/>
              <a:rect l="l" t="t" r="r" b="b"/>
              <a:pathLst>
                <a:path w="10376" h="2411" extrusionOk="0">
                  <a:moveTo>
                    <a:pt x="5714" y="0"/>
                  </a:moveTo>
                  <a:cubicBezTo>
                    <a:pt x="5638" y="0"/>
                    <a:pt x="5561" y="1"/>
                    <a:pt x="5482" y="2"/>
                  </a:cubicBezTo>
                  <a:cubicBezTo>
                    <a:pt x="1722" y="56"/>
                    <a:pt x="480" y="885"/>
                    <a:pt x="185" y="1146"/>
                  </a:cubicBezTo>
                  <a:cubicBezTo>
                    <a:pt x="120" y="1201"/>
                    <a:pt x="98" y="1233"/>
                    <a:pt x="98" y="1233"/>
                  </a:cubicBezTo>
                  <a:cubicBezTo>
                    <a:pt x="0" y="1430"/>
                    <a:pt x="76" y="2356"/>
                    <a:pt x="76" y="2356"/>
                  </a:cubicBezTo>
                  <a:cubicBezTo>
                    <a:pt x="76" y="2356"/>
                    <a:pt x="87" y="2345"/>
                    <a:pt x="98" y="2345"/>
                  </a:cubicBezTo>
                  <a:cubicBezTo>
                    <a:pt x="349" y="2269"/>
                    <a:pt x="2354" y="1658"/>
                    <a:pt x="5231" y="1506"/>
                  </a:cubicBezTo>
                  <a:cubicBezTo>
                    <a:pt x="5451" y="1494"/>
                    <a:pt x="5665" y="1489"/>
                    <a:pt x="5874" y="1489"/>
                  </a:cubicBezTo>
                  <a:cubicBezTo>
                    <a:pt x="8577" y="1489"/>
                    <a:pt x="10345" y="2400"/>
                    <a:pt x="10375" y="2410"/>
                  </a:cubicBezTo>
                  <a:lnTo>
                    <a:pt x="10375" y="2160"/>
                  </a:lnTo>
                  <a:lnTo>
                    <a:pt x="10375" y="1495"/>
                  </a:lnTo>
                  <a:cubicBezTo>
                    <a:pt x="10375" y="1495"/>
                    <a:pt x="10353" y="1419"/>
                    <a:pt x="10266" y="1299"/>
                  </a:cubicBezTo>
                  <a:cubicBezTo>
                    <a:pt x="9979" y="894"/>
                    <a:pt x="8973" y="0"/>
                    <a:pt x="5714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7884453" y="5230233"/>
              <a:ext cx="64425" cy="20819"/>
            </a:xfrm>
            <a:custGeom>
              <a:avLst/>
              <a:gdLst/>
              <a:ahLst/>
              <a:cxnLst/>
              <a:rect l="l" t="t" r="r" b="b"/>
              <a:pathLst>
                <a:path w="1767" h="571" extrusionOk="0">
                  <a:moveTo>
                    <a:pt x="948" y="1"/>
                  </a:moveTo>
                  <a:cubicBezTo>
                    <a:pt x="397" y="1"/>
                    <a:pt x="23" y="474"/>
                    <a:pt x="23" y="474"/>
                  </a:cubicBezTo>
                  <a:cubicBezTo>
                    <a:pt x="0" y="543"/>
                    <a:pt x="19" y="570"/>
                    <a:pt x="66" y="570"/>
                  </a:cubicBezTo>
                  <a:cubicBezTo>
                    <a:pt x="224" y="570"/>
                    <a:pt x="697" y="262"/>
                    <a:pt x="949" y="245"/>
                  </a:cubicBezTo>
                  <a:cubicBezTo>
                    <a:pt x="954" y="245"/>
                    <a:pt x="959" y="244"/>
                    <a:pt x="964" y="244"/>
                  </a:cubicBezTo>
                  <a:cubicBezTo>
                    <a:pt x="1281" y="244"/>
                    <a:pt x="1547" y="563"/>
                    <a:pt x="1654" y="563"/>
                  </a:cubicBezTo>
                  <a:cubicBezTo>
                    <a:pt x="1659" y="563"/>
                    <a:pt x="1664" y="562"/>
                    <a:pt x="1668" y="561"/>
                  </a:cubicBezTo>
                  <a:cubicBezTo>
                    <a:pt x="1766" y="528"/>
                    <a:pt x="1635" y="49"/>
                    <a:pt x="1036" y="5"/>
                  </a:cubicBezTo>
                  <a:cubicBezTo>
                    <a:pt x="1006" y="2"/>
                    <a:pt x="977" y="1"/>
                    <a:pt x="94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8001269" y="5230233"/>
              <a:ext cx="64425" cy="20819"/>
            </a:xfrm>
            <a:custGeom>
              <a:avLst/>
              <a:gdLst/>
              <a:ahLst/>
              <a:cxnLst/>
              <a:rect l="l" t="t" r="r" b="b"/>
              <a:pathLst>
                <a:path w="1767" h="571" extrusionOk="0">
                  <a:moveTo>
                    <a:pt x="819" y="1"/>
                  </a:moveTo>
                  <a:cubicBezTo>
                    <a:pt x="790" y="1"/>
                    <a:pt x="761" y="2"/>
                    <a:pt x="731" y="5"/>
                  </a:cubicBezTo>
                  <a:cubicBezTo>
                    <a:pt x="142" y="49"/>
                    <a:pt x="1" y="528"/>
                    <a:pt x="99" y="561"/>
                  </a:cubicBezTo>
                  <a:cubicBezTo>
                    <a:pt x="104" y="562"/>
                    <a:pt x="109" y="563"/>
                    <a:pt x="114" y="563"/>
                  </a:cubicBezTo>
                  <a:cubicBezTo>
                    <a:pt x="230" y="563"/>
                    <a:pt x="487" y="244"/>
                    <a:pt x="803" y="244"/>
                  </a:cubicBezTo>
                  <a:cubicBezTo>
                    <a:pt x="808" y="244"/>
                    <a:pt x="813" y="245"/>
                    <a:pt x="818" y="245"/>
                  </a:cubicBezTo>
                  <a:cubicBezTo>
                    <a:pt x="1070" y="262"/>
                    <a:pt x="1543" y="570"/>
                    <a:pt x="1701" y="570"/>
                  </a:cubicBezTo>
                  <a:cubicBezTo>
                    <a:pt x="1748" y="570"/>
                    <a:pt x="1767" y="543"/>
                    <a:pt x="1745" y="474"/>
                  </a:cubicBezTo>
                  <a:cubicBezTo>
                    <a:pt x="1745" y="474"/>
                    <a:pt x="1370" y="1"/>
                    <a:pt x="819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7857437" y="5181523"/>
              <a:ext cx="98588" cy="31830"/>
            </a:xfrm>
            <a:custGeom>
              <a:avLst/>
              <a:gdLst/>
              <a:ahLst/>
              <a:cxnLst/>
              <a:rect l="l" t="t" r="r" b="b"/>
              <a:pathLst>
                <a:path w="2704" h="873" extrusionOk="0">
                  <a:moveTo>
                    <a:pt x="1396" y="0"/>
                  </a:moveTo>
                  <a:cubicBezTo>
                    <a:pt x="655" y="0"/>
                    <a:pt x="33" y="796"/>
                    <a:pt x="33" y="796"/>
                  </a:cubicBezTo>
                  <a:cubicBezTo>
                    <a:pt x="1" y="850"/>
                    <a:pt x="8" y="873"/>
                    <a:pt x="45" y="873"/>
                  </a:cubicBezTo>
                  <a:cubicBezTo>
                    <a:pt x="195" y="873"/>
                    <a:pt x="837" y="515"/>
                    <a:pt x="1396" y="436"/>
                  </a:cubicBezTo>
                  <a:cubicBezTo>
                    <a:pt x="1455" y="428"/>
                    <a:pt x="1513" y="424"/>
                    <a:pt x="1569" y="424"/>
                  </a:cubicBezTo>
                  <a:cubicBezTo>
                    <a:pt x="2093" y="424"/>
                    <a:pt x="2465" y="760"/>
                    <a:pt x="2591" y="760"/>
                  </a:cubicBezTo>
                  <a:cubicBezTo>
                    <a:pt x="2607" y="760"/>
                    <a:pt x="2619" y="754"/>
                    <a:pt x="2627" y="742"/>
                  </a:cubicBezTo>
                  <a:cubicBezTo>
                    <a:pt x="2703" y="622"/>
                    <a:pt x="2148" y="0"/>
                    <a:pt x="1396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7990550" y="5181523"/>
              <a:ext cx="98515" cy="31830"/>
            </a:xfrm>
            <a:custGeom>
              <a:avLst/>
              <a:gdLst/>
              <a:ahLst/>
              <a:cxnLst/>
              <a:rect l="l" t="t" r="r" b="b"/>
              <a:pathLst>
                <a:path w="2702" h="873" extrusionOk="0">
                  <a:moveTo>
                    <a:pt x="1297" y="0"/>
                  </a:moveTo>
                  <a:cubicBezTo>
                    <a:pt x="556" y="0"/>
                    <a:pt x="1" y="622"/>
                    <a:pt x="77" y="742"/>
                  </a:cubicBezTo>
                  <a:cubicBezTo>
                    <a:pt x="85" y="754"/>
                    <a:pt x="97" y="760"/>
                    <a:pt x="113" y="760"/>
                  </a:cubicBezTo>
                  <a:cubicBezTo>
                    <a:pt x="239" y="760"/>
                    <a:pt x="611" y="424"/>
                    <a:pt x="1135" y="424"/>
                  </a:cubicBezTo>
                  <a:cubicBezTo>
                    <a:pt x="1191" y="424"/>
                    <a:pt x="1249" y="428"/>
                    <a:pt x="1308" y="436"/>
                  </a:cubicBezTo>
                  <a:cubicBezTo>
                    <a:pt x="1867" y="515"/>
                    <a:pt x="2502" y="873"/>
                    <a:pt x="2655" y="873"/>
                  </a:cubicBezTo>
                  <a:cubicBezTo>
                    <a:pt x="2693" y="873"/>
                    <a:pt x="2701" y="850"/>
                    <a:pt x="2671" y="796"/>
                  </a:cubicBezTo>
                  <a:cubicBezTo>
                    <a:pt x="2671" y="796"/>
                    <a:pt x="2049" y="0"/>
                    <a:pt x="1297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783133" y="5074661"/>
              <a:ext cx="273012" cy="203848"/>
            </a:xfrm>
            <a:custGeom>
              <a:avLst/>
              <a:gdLst/>
              <a:ahLst/>
              <a:cxnLst/>
              <a:rect l="l" t="t" r="r" b="b"/>
              <a:pathLst>
                <a:path w="7488" h="5591" extrusionOk="0">
                  <a:moveTo>
                    <a:pt x="4571" y="0"/>
                  </a:moveTo>
                  <a:cubicBezTo>
                    <a:pt x="3159" y="0"/>
                    <a:pt x="1608" y="186"/>
                    <a:pt x="88" y="730"/>
                  </a:cubicBezTo>
                  <a:cubicBezTo>
                    <a:pt x="66" y="817"/>
                    <a:pt x="44" y="904"/>
                    <a:pt x="44" y="1013"/>
                  </a:cubicBezTo>
                  <a:cubicBezTo>
                    <a:pt x="1" y="1798"/>
                    <a:pt x="360" y="3106"/>
                    <a:pt x="720" y="4185"/>
                  </a:cubicBezTo>
                  <a:cubicBezTo>
                    <a:pt x="905" y="4751"/>
                    <a:pt x="1091" y="5253"/>
                    <a:pt x="1221" y="5591"/>
                  </a:cubicBezTo>
                  <a:lnTo>
                    <a:pt x="1374" y="5591"/>
                  </a:lnTo>
                  <a:lnTo>
                    <a:pt x="1309" y="2812"/>
                  </a:lnTo>
                  <a:cubicBezTo>
                    <a:pt x="1309" y="2812"/>
                    <a:pt x="1385" y="2583"/>
                    <a:pt x="1592" y="2474"/>
                  </a:cubicBezTo>
                  <a:cubicBezTo>
                    <a:pt x="1788" y="2354"/>
                    <a:pt x="2932" y="588"/>
                    <a:pt x="2932" y="588"/>
                  </a:cubicBezTo>
                  <a:cubicBezTo>
                    <a:pt x="2932" y="588"/>
                    <a:pt x="4143" y="913"/>
                    <a:pt x="5202" y="913"/>
                  </a:cubicBezTo>
                  <a:cubicBezTo>
                    <a:pt x="5473" y="913"/>
                    <a:pt x="5734" y="892"/>
                    <a:pt x="5962" y="839"/>
                  </a:cubicBezTo>
                  <a:cubicBezTo>
                    <a:pt x="6834" y="643"/>
                    <a:pt x="7313" y="370"/>
                    <a:pt x="7488" y="251"/>
                  </a:cubicBezTo>
                  <a:cubicBezTo>
                    <a:pt x="6647" y="109"/>
                    <a:pt x="5650" y="0"/>
                    <a:pt x="4571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8058911" y="5084578"/>
              <a:ext cx="104130" cy="193931"/>
            </a:xfrm>
            <a:custGeom>
              <a:avLst/>
              <a:gdLst/>
              <a:ahLst/>
              <a:cxnLst/>
              <a:rect l="l" t="t" r="r" b="b"/>
              <a:pathLst>
                <a:path w="2856" h="5319" extrusionOk="0">
                  <a:moveTo>
                    <a:pt x="0" y="0"/>
                  </a:moveTo>
                  <a:lnTo>
                    <a:pt x="0" y="0"/>
                  </a:lnTo>
                  <a:cubicBezTo>
                    <a:pt x="55" y="469"/>
                    <a:pt x="665" y="2169"/>
                    <a:pt x="937" y="2681"/>
                  </a:cubicBezTo>
                  <a:cubicBezTo>
                    <a:pt x="1144" y="3074"/>
                    <a:pt x="1199" y="4501"/>
                    <a:pt x="1210" y="5319"/>
                  </a:cubicBezTo>
                  <a:lnTo>
                    <a:pt x="1362" y="5319"/>
                  </a:lnTo>
                  <a:cubicBezTo>
                    <a:pt x="1493" y="4926"/>
                    <a:pt x="1689" y="4425"/>
                    <a:pt x="1896" y="3880"/>
                  </a:cubicBezTo>
                  <a:cubicBezTo>
                    <a:pt x="2343" y="2714"/>
                    <a:pt x="2855" y="1363"/>
                    <a:pt x="2855" y="567"/>
                  </a:cubicBezTo>
                  <a:cubicBezTo>
                    <a:pt x="2855" y="414"/>
                    <a:pt x="2746" y="284"/>
                    <a:pt x="2561" y="175"/>
                  </a:cubicBezTo>
                  <a:lnTo>
                    <a:pt x="2561" y="436"/>
                  </a:lnTo>
                  <a:cubicBezTo>
                    <a:pt x="2561" y="498"/>
                    <a:pt x="2561" y="559"/>
                    <a:pt x="2561" y="611"/>
                  </a:cubicBezTo>
                  <a:cubicBezTo>
                    <a:pt x="2561" y="716"/>
                    <a:pt x="2550" y="751"/>
                    <a:pt x="2536" y="751"/>
                  </a:cubicBezTo>
                  <a:cubicBezTo>
                    <a:pt x="2507" y="751"/>
                    <a:pt x="2463" y="611"/>
                    <a:pt x="2463" y="611"/>
                  </a:cubicBezTo>
                  <a:cubicBezTo>
                    <a:pt x="2463" y="611"/>
                    <a:pt x="1493" y="262"/>
                    <a:pt x="0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7672296" y="5048921"/>
              <a:ext cx="568630" cy="117547"/>
            </a:xfrm>
            <a:custGeom>
              <a:avLst/>
              <a:gdLst/>
              <a:ahLst/>
              <a:cxnLst/>
              <a:rect l="l" t="t" r="r" b="b"/>
              <a:pathLst>
                <a:path w="15596" h="3224" extrusionOk="0">
                  <a:moveTo>
                    <a:pt x="7569" y="0"/>
                  </a:moveTo>
                  <a:cubicBezTo>
                    <a:pt x="5071" y="0"/>
                    <a:pt x="3179" y="471"/>
                    <a:pt x="2103" y="1153"/>
                  </a:cubicBezTo>
                  <a:cubicBezTo>
                    <a:pt x="1046" y="1818"/>
                    <a:pt x="0" y="2886"/>
                    <a:pt x="3204" y="2886"/>
                  </a:cubicBezTo>
                  <a:cubicBezTo>
                    <a:pt x="3171" y="2482"/>
                    <a:pt x="3411" y="2101"/>
                    <a:pt x="3793" y="1970"/>
                  </a:cubicBezTo>
                  <a:cubicBezTo>
                    <a:pt x="4638" y="1673"/>
                    <a:pt x="6232" y="1228"/>
                    <a:pt x="8183" y="1228"/>
                  </a:cubicBezTo>
                  <a:cubicBezTo>
                    <a:pt x="9528" y="1228"/>
                    <a:pt x="11042" y="1439"/>
                    <a:pt x="12598" y="2057"/>
                  </a:cubicBezTo>
                  <a:cubicBezTo>
                    <a:pt x="13002" y="2221"/>
                    <a:pt x="13231" y="2668"/>
                    <a:pt x="13122" y="3103"/>
                  </a:cubicBezTo>
                  <a:lnTo>
                    <a:pt x="13100" y="3223"/>
                  </a:lnTo>
                  <a:cubicBezTo>
                    <a:pt x="13100" y="3223"/>
                    <a:pt x="14691" y="3136"/>
                    <a:pt x="15138" y="2450"/>
                  </a:cubicBezTo>
                  <a:cubicBezTo>
                    <a:pt x="15595" y="1774"/>
                    <a:pt x="13786" y="586"/>
                    <a:pt x="10212" y="161"/>
                  </a:cubicBezTo>
                  <a:cubicBezTo>
                    <a:pt x="9271" y="51"/>
                    <a:pt x="8387" y="0"/>
                    <a:pt x="7569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7973851" y="5245874"/>
              <a:ext cx="24683" cy="32632"/>
            </a:xfrm>
            <a:custGeom>
              <a:avLst/>
              <a:gdLst/>
              <a:ahLst/>
              <a:cxnLst/>
              <a:rect l="l" t="t" r="r" b="b"/>
              <a:pathLst>
                <a:path w="677" h="89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19" y="459"/>
                    <a:pt x="393" y="895"/>
                  </a:cubicBezTo>
                  <a:lnTo>
                    <a:pt x="677" y="895"/>
                  </a:lnTo>
                  <a:cubicBezTo>
                    <a:pt x="361" y="44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8541267" y="5147361"/>
              <a:ext cx="273815" cy="131147"/>
            </a:xfrm>
            <a:custGeom>
              <a:avLst/>
              <a:gdLst/>
              <a:ahLst/>
              <a:cxnLst/>
              <a:rect l="l" t="t" r="r" b="b"/>
              <a:pathLst>
                <a:path w="7510" h="3597" extrusionOk="0">
                  <a:moveTo>
                    <a:pt x="2300" y="2158"/>
                  </a:moveTo>
                  <a:cubicBezTo>
                    <a:pt x="2987" y="2169"/>
                    <a:pt x="3510" y="2834"/>
                    <a:pt x="3444" y="2965"/>
                  </a:cubicBezTo>
                  <a:cubicBezTo>
                    <a:pt x="3437" y="2976"/>
                    <a:pt x="3426" y="2982"/>
                    <a:pt x="3412" y="2982"/>
                  </a:cubicBezTo>
                  <a:cubicBezTo>
                    <a:pt x="3292" y="2982"/>
                    <a:pt x="2941" y="2615"/>
                    <a:pt x="2443" y="2615"/>
                  </a:cubicBezTo>
                  <a:cubicBezTo>
                    <a:pt x="2393" y="2615"/>
                    <a:pt x="2342" y="2619"/>
                    <a:pt x="2289" y="2627"/>
                  </a:cubicBezTo>
                  <a:cubicBezTo>
                    <a:pt x="1774" y="2714"/>
                    <a:pt x="1182" y="3102"/>
                    <a:pt x="1040" y="3102"/>
                  </a:cubicBezTo>
                  <a:cubicBezTo>
                    <a:pt x="1004" y="3102"/>
                    <a:pt x="997" y="3078"/>
                    <a:pt x="1025" y="3019"/>
                  </a:cubicBezTo>
                  <a:cubicBezTo>
                    <a:pt x="1025" y="3019"/>
                    <a:pt x="1602" y="2158"/>
                    <a:pt x="2300" y="2158"/>
                  </a:cubicBezTo>
                  <a:close/>
                  <a:moveTo>
                    <a:pt x="5602" y="2158"/>
                  </a:moveTo>
                  <a:cubicBezTo>
                    <a:pt x="6289" y="2158"/>
                    <a:pt x="6877" y="3019"/>
                    <a:pt x="6877" y="3019"/>
                  </a:cubicBezTo>
                  <a:cubicBezTo>
                    <a:pt x="6905" y="3078"/>
                    <a:pt x="6897" y="3102"/>
                    <a:pt x="6861" y="3102"/>
                  </a:cubicBezTo>
                  <a:cubicBezTo>
                    <a:pt x="6716" y="3102"/>
                    <a:pt x="6117" y="2714"/>
                    <a:pt x="5602" y="2627"/>
                  </a:cubicBezTo>
                  <a:cubicBezTo>
                    <a:pt x="5549" y="2619"/>
                    <a:pt x="5498" y="2615"/>
                    <a:pt x="5449" y="2615"/>
                  </a:cubicBezTo>
                  <a:cubicBezTo>
                    <a:pt x="4950" y="2615"/>
                    <a:pt x="4600" y="2982"/>
                    <a:pt x="4488" y="2982"/>
                  </a:cubicBezTo>
                  <a:cubicBezTo>
                    <a:pt x="4474" y="2982"/>
                    <a:pt x="4464" y="2976"/>
                    <a:pt x="4458" y="2965"/>
                  </a:cubicBezTo>
                  <a:cubicBezTo>
                    <a:pt x="4381" y="2834"/>
                    <a:pt x="4905" y="2169"/>
                    <a:pt x="5602" y="2158"/>
                  </a:cubicBezTo>
                  <a:close/>
                  <a:moveTo>
                    <a:pt x="5319" y="0"/>
                  </a:moveTo>
                  <a:lnTo>
                    <a:pt x="5319" y="0"/>
                  </a:lnTo>
                  <a:cubicBezTo>
                    <a:pt x="5319" y="0"/>
                    <a:pt x="5428" y="839"/>
                    <a:pt x="4360" y="861"/>
                  </a:cubicBezTo>
                  <a:cubicBezTo>
                    <a:pt x="4311" y="863"/>
                    <a:pt x="4262" y="864"/>
                    <a:pt x="4212" y="864"/>
                  </a:cubicBezTo>
                  <a:cubicBezTo>
                    <a:pt x="2596" y="864"/>
                    <a:pt x="186" y="33"/>
                    <a:pt x="186" y="33"/>
                  </a:cubicBezTo>
                  <a:lnTo>
                    <a:pt x="186" y="33"/>
                  </a:lnTo>
                  <a:cubicBezTo>
                    <a:pt x="545" y="1482"/>
                    <a:pt x="0" y="3499"/>
                    <a:pt x="0" y="3499"/>
                  </a:cubicBezTo>
                  <a:lnTo>
                    <a:pt x="11" y="3597"/>
                  </a:lnTo>
                  <a:lnTo>
                    <a:pt x="7509" y="3597"/>
                  </a:lnTo>
                  <a:cubicBezTo>
                    <a:pt x="7368" y="2703"/>
                    <a:pt x="7280" y="1297"/>
                    <a:pt x="7280" y="1297"/>
                  </a:cubicBezTo>
                  <a:cubicBezTo>
                    <a:pt x="7222" y="1313"/>
                    <a:pt x="7162" y="1321"/>
                    <a:pt x="7101" y="1321"/>
                  </a:cubicBezTo>
                  <a:cubicBezTo>
                    <a:pt x="6290" y="1321"/>
                    <a:pt x="5319" y="1"/>
                    <a:pt x="5319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8485630" y="4891088"/>
              <a:ext cx="437921" cy="387424"/>
            </a:xfrm>
            <a:custGeom>
              <a:avLst/>
              <a:gdLst/>
              <a:ahLst/>
              <a:cxnLst/>
              <a:rect l="l" t="t" r="r" b="b"/>
              <a:pathLst>
                <a:path w="12011" h="10626" extrusionOk="0">
                  <a:moveTo>
                    <a:pt x="7907" y="0"/>
                  </a:moveTo>
                  <a:cubicBezTo>
                    <a:pt x="6840" y="0"/>
                    <a:pt x="7226" y="2092"/>
                    <a:pt x="7226" y="2092"/>
                  </a:cubicBezTo>
                  <a:cubicBezTo>
                    <a:pt x="7226" y="2092"/>
                    <a:pt x="5815" y="190"/>
                    <a:pt x="3953" y="190"/>
                  </a:cubicBezTo>
                  <a:cubicBezTo>
                    <a:pt x="3893" y="190"/>
                    <a:pt x="3832" y="192"/>
                    <a:pt x="3771" y="196"/>
                  </a:cubicBezTo>
                  <a:cubicBezTo>
                    <a:pt x="1832" y="338"/>
                    <a:pt x="3368" y="2561"/>
                    <a:pt x="3368" y="2561"/>
                  </a:cubicBezTo>
                  <a:cubicBezTo>
                    <a:pt x="3368" y="2561"/>
                    <a:pt x="2104" y="2594"/>
                    <a:pt x="1254" y="3389"/>
                  </a:cubicBezTo>
                  <a:cubicBezTo>
                    <a:pt x="131" y="4468"/>
                    <a:pt x="1" y="6691"/>
                    <a:pt x="578" y="8588"/>
                  </a:cubicBezTo>
                  <a:cubicBezTo>
                    <a:pt x="676" y="8516"/>
                    <a:pt x="782" y="8475"/>
                    <a:pt x="890" y="8475"/>
                  </a:cubicBezTo>
                  <a:cubicBezTo>
                    <a:pt x="963" y="8475"/>
                    <a:pt x="1038" y="8494"/>
                    <a:pt x="1112" y="8533"/>
                  </a:cubicBezTo>
                  <a:cubicBezTo>
                    <a:pt x="1123" y="8544"/>
                    <a:pt x="1145" y="8544"/>
                    <a:pt x="1156" y="8555"/>
                  </a:cubicBezTo>
                  <a:lnTo>
                    <a:pt x="1526" y="10528"/>
                  </a:lnTo>
                  <a:cubicBezTo>
                    <a:pt x="1526" y="10528"/>
                    <a:pt x="2071" y="8511"/>
                    <a:pt x="1712" y="7062"/>
                  </a:cubicBezTo>
                  <a:lnTo>
                    <a:pt x="1712" y="7062"/>
                  </a:lnTo>
                  <a:cubicBezTo>
                    <a:pt x="1712" y="7062"/>
                    <a:pt x="4122" y="7893"/>
                    <a:pt x="5738" y="7893"/>
                  </a:cubicBezTo>
                  <a:cubicBezTo>
                    <a:pt x="5788" y="7893"/>
                    <a:pt x="5837" y="7892"/>
                    <a:pt x="5886" y="7890"/>
                  </a:cubicBezTo>
                  <a:cubicBezTo>
                    <a:pt x="6954" y="7868"/>
                    <a:pt x="6845" y="7029"/>
                    <a:pt x="6845" y="7029"/>
                  </a:cubicBezTo>
                  <a:lnTo>
                    <a:pt x="6845" y="7029"/>
                  </a:lnTo>
                  <a:cubicBezTo>
                    <a:pt x="6845" y="7030"/>
                    <a:pt x="7816" y="8350"/>
                    <a:pt x="8627" y="8350"/>
                  </a:cubicBezTo>
                  <a:cubicBezTo>
                    <a:pt x="8688" y="8350"/>
                    <a:pt x="8748" y="8342"/>
                    <a:pt x="8806" y="8326"/>
                  </a:cubicBezTo>
                  <a:cubicBezTo>
                    <a:pt x="8806" y="8326"/>
                    <a:pt x="8894" y="9732"/>
                    <a:pt x="9035" y="10626"/>
                  </a:cubicBezTo>
                  <a:lnTo>
                    <a:pt x="9253" y="10626"/>
                  </a:lnTo>
                  <a:lnTo>
                    <a:pt x="9428" y="9111"/>
                  </a:lnTo>
                  <a:lnTo>
                    <a:pt x="9439" y="9111"/>
                  </a:lnTo>
                  <a:cubicBezTo>
                    <a:pt x="9642" y="8992"/>
                    <a:pt x="9820" y="8941"/>
                    <a:pt x="9971" y="8941"/>
                  </a:cubicBezTo>
                  <a:cubicBezTo>
                    <a:pt x="10209" y="8941"/>
                    <a:pt x="10383" y="9066"/>
                    <a:pt x="10496" y="9252"/>
                  </a:cubicBezTo>
                  <a:cubicBezTo>
                    <a:pt x="10921" y="8566"/>
                    <a:pt x="11476" y="7858"/>
                    <a:pt x="11673" y="7171"/>
                  </a:cubicBezTo>
                  <a:cubicBezTo>
                    <a:pt x="12010" y="5961"/>
                    <a:pt x="11367" y="4664"/>
                    <a:pt x="11367" y="4664"/>
                  </a:cubicBezTo>
                  <a:cubicBezTo>
                    <a:pt x="11367" y="4664"/>
                    <a:pt x="10670" y="1362"/>
                    <a:pt x="8676" y="251"/>
                  </a:cubicBezTo>
                  <a:cubicBezTo>
                    <a:pt x="8360" y="75"/>
                    <a:pt x="8108" y="0"/>
                    <a:pt x="7907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8481656" y="5200081"/>
              <a:ext cx="60050" cy="78425"/>
            </a:xfrm>
            <a:custGeom>
              <a:avLst/>
              <a:gdLst/>
              <a:ahLst/>
              <a:cxnLst/>
              <a:rect l="l" t="t" r="r" b="b"/>
              <a:pathLst>
                <a:path w="1647" h="2151" extrusionOk="0">
                  <a:moveTo>
                    <a:pt x="999" y="0"/>
                  </a:moveTo>
                  <a:cubicBezTo>
                    <a:pt x="891" y="0"/>
                    <a:pt x="785" y="41"/>
                    <a:pt x="687" y="113"/>
                  </a:cubicBezTo>
                  <a:cubicBezTo>
                    <a:pt x="284" y="418"/>
                    <a:pt x="1" y="1224"/>
                    <a:pt x="208" y="1824"/>
                  </a:cubicBezTo>
                  <a:cubicBezTo>
                    <a:pt x="251" y="1933"/>
                    <a:pt x="317" y="2042"/>
                    <a:pt x="382" y="2151"/>
                  </a:cubicBezTo>
                  <a:lnTo>
                    <a:pt x="1646" y="2151"/>
                  </a:lnTo>
                  <a:lnTo>
                    <a:pt x="1635" y="2053"/>
                  </a:lnTo>
                  <a:lnTo>
                    <a:pt x="1265" y="80"/>
                  </a:lnTo>
                  <a:cubicBezTo>
                    <a:pt x="1254" y="69"/>
                    <a:pt x="1232" y="69"/>
                    <a:pt x="1221" y="58"/>
                  </a:cubicBezTo>
                  <a:cubicBezTo>
                    <a:pt x="1147" y="19"/>
                    <a:pt x="1072" y="0"/>
                    <a:pt x="999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8822988" y="5217034"/>
              <a:ext cx="52867" cy="61472"/>
            </a:xfrm>
            <a:custGeom>
              <a:avLst/>
              <a:gdLst/>
              <a:ahLst/>
              <a:cxnLst/>
              <a:rect l="l" t="t" r="r" b="b"/>
              <a:pathLst>
                <a:path w="1450" h="1686" extrusionOk="0">
                  <a:moveTo>
                    <a:pt x="718" y="1"/>
                  </a:moveTo>
                  <a:cubicBezTo>
                    <a:pt x="567" y="1"/>
                    <a:pt x="389" y="52"/>
                    <a:pt x="186" y="171"/>
                  </a:cubicBezTo>
                  <a:lnTo>
                    <a:pt x="175" y="171"/>
                  </a:lnTo>
                  <a:lnTo>
                    <a:pt x="0" y="1686"/>
                  </a:lnTo>
                  <a:lnTo>
                    <a:pt x="1123" y="1686"/>
                  </a:lnTo>
                  <a:cubicBezTo>
                    <a:pt x="1177" y="1620"/>
                    <a:pt x="1232" y="1544"/>
                    <a:pt x="1264" y="1479"/>
                  </a:cubicBezTo>
                  <a:cubicBezTo>
                    <a:pt x="1450" y="1184"/>
                    <a:pt x="1450" y="650"/>
                    <a:pt x="1243" y="312"/>
                  </a:cubicBezTo>
                  <a:cubicBezTo>
                    <a:pt x="1130" y="126"/>
                    <a:pt x="956" y="1"/>
                    <a:pt x="718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8577581" y="5226040"/>
              <a:ext cx="91660" cy="34418"/>
            </a:xfrm>
            <a:custGeom>
              <a:avLst/>
              <a:gdLst/>
              <a:ahLst/>
              <a:cxnLst/>
              <a:rect l="l" t="t" r="r" b="b"/>
              <a:pathLst>
                <a:path w="2514" h="944" extrusionOk="0">
                  <a:moveTo>
                    <a:pt x="1304" y="0"/>
                  </a:moveTo>
                  <a:cubicBezTo>
                    <a:pt x="606" y="0"/>
                    <a:pt x="29" y="861"/>
                    <a:pt x="29" y="861"/>
                  </a:cubicBezTo>
                  <a:cubicBezTo>
                    <a:pt x="1" y="920"/>
                    <a:pt x="8" y="944"/>
                    <a:pt x="44" y="944"/>
                  </a:cubicBezTo>
                  <a:cubicBezTo>
                    <a:pt x="186" y="944"/>
                    <a:pt x="778" y="556"/>
                    <a:pt x="1293" y="469"/>
                  </a:cubicBezTo>
                  <a:cubicBezTo>
                    <a:pt x="1346" y="461"/>
                    <a:pt x="1397" y="457"/>
                    <a:pt x="1447" y="457"/>
                  </a:cubicBezTo>
                  <a:cubicBezTo>
                    <a:pt x="1945" y="457"/>
                    <a:pt x="2296" y="824"/>
                    <a:pt x="2416" y="824"/>
                  </a:cubicBezTo>
                  <a:cubicBezTo>
                    <a:pt x="2430" y="824"/>
                    <a:pt x="2441" y="818"/>
                    <a:pt x="2448" y="807"/>
                  </a:cubicBezTo>
                  <a:cubicBezTo>
                    <a:pt x="2514" y="676"/>
                    <a:pt x="1991" y="11"/>
                    <a:pt x="1304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8700996" y="5226040"/>
              <a:ext cx="92062" cy="34418"/>
            </a:xfrm>
            <a:custGeom>
              <a:avLst/>
              <a:gdLst/>
              <a:ahLst/>
              <a:cxnLst/>
              <a:rect l="l" t="t" r="r" b="b"/>
              <a:pathLst>
                <a:path w="2525" h="944" extrusionOk="0">
                  <a:moveTo>
                    <a:pt x="1221" y="0"/>
                  </a:moveTo>
                  <a:cubicBezTo>
                    <a:pt x="524" y="11"/>
                    <a:pt x="0" y="676"/>
                    <a:pt x="77" y="807"/>
                  </a:cubicBezTo>
                  <a:cubicBezTo>
                    <a:pt x="83" y="818"/>
                    <a:pt x="93" y="824"/>
                    <a:pt x="107" y="824"/>
                  </a:cubicBezTo>
                  <a:cubicBezTo>
                    <a:pt x="219" y="824"/>
                    <a:pt x="569" y="457"/>
                    <a:pt x="1068" y="457"/>
                  </a:cubicBezTo>
                  <a:cubicBezTo>
                    <a:pt x="1117" y="457"/>
                    <a:pt x="1168" y="461"/>
                    <a:pt x="1221" y="469"/>
                  </a:cubicBezTo>
                  <a:cubicBezTo>
                    <a:pt x="1736" y="556"/>
                    <a:pt x="2335" y="944"/>
                    <a:pt x="2480" y="944"/>
                  </a:cubicBezTo>
                  <a:cubicBezTo>
                    <a:pt x="2516" y="944"/>
                    <a:pt x="2524" y="920"/>
                    <a:pt x="2496" y="861"/>
                  </a:cubicBezTo>
                  <a:cubicBezTo>
                    <a:pt x="2496" y="861"/>
                    <a:pt x="1908" y="0"/>
                    <a:pt x="1221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7457332" y="4742079"/>
              <a:ext cx="24246" cy="30626"/>
            </a:xfrm>
            <a:custGeom>
              <a:avLst/>
              <a:gdLst/>
              <a:ahLst/>
              <a:cxnLst/>
              <a:rect l="l" t="t" r="r" b="b"/>
              <a:pathLst>
                <a:path w="665" h="840" extrusionOk="0">
                  <a:moveTo>
                    <a:pt x="338" y="0"/>
                  </a:moveTo>
                  <a:cubicBezTo>
                    <a:pt x="153" y="0"/>
                    <a:pt x="0" y="196"/>
                    <a:pt x="0" y="425"/>
                  </a:cubicBezTo>
                  <a:cubicBezTo>
                    <a:pt x="0" y="654"/>
                    <a:pt x="153" y="839"/>
                    <a:pt x="338" y="839"/>
                  </a:cubicBezTo>
                  <a:cubicBezTo>
                    <a:pt x="523" y="839"/>
                    <a:pt x="665" y="654"/>
                    <a:pt x="665" y="425"/>
                  </a:cubicBezTo>
                  <a:cubicBezTo>
                    <a:pt x="665" y="196"/>
                    <a:pt x="523" y="0"/>
                    <a:pt x="33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577721" y="4742079"/>
              <a:ext cx="24683" cy="30626"/>
            </a:xfrm>
            <a:custGeom>
              <a:avLst/>
              <a:gdLst/>
              <a:ahLst/>
              <a:cxnLst/>
              <a:rect l="l" t="t" r="r" b="b"/>
              <a:pathLst>
                <a:path w="677" h="840" extrusionOk="0">
                  <a:moveTo>
                    <a:pt x="338" y="0"/>
                  </a:moveTo>
                  <a:cubicBezTo>
                    <a:pt x="153" y="0"/>
                    <a:pt x="0" y="196"/>
                    <a:pt x="0" y="425"/>
                  </a:cubicBezTo>
                  <a:cubicBezTo>
                    <a:pt x="0" y="654"/>
                    <a:pt x="153" y="839"/>
                    <a:pt x="338" y="839"/>
                  </a:cubicBezTo>
                  <a:cubicBezTo>
                    <a:pt x="523" y="839"/>
                    <a:pt x="676" y="654"/>
                    <a:pt x="676" y="425"/>
                  </a:cubicBezTo>
                  <a:cubicBezTo>
                    <a:pt x="676" y="196"/>
                    <a:pt x="523" y="0"/>
                    <a:pt x="33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444608" y="4792539"/>
              <a:ext cx="57242" cy="23881"/>
            </a:xfrm>
            <a:custGeom>
              <a:avLst/>
              <a:gdLst/>
              <a:ahLst/>
              <a:cxnLst/>
              <a:rect l="l" t="t" r="r" b="b"/>
              <a:pathLst>
                <a:path w="1570" h="655" extrusionOk="0">
                  <a:moveTo>
                    <a:pt x="785" y="0"/>
                  </a:moveTo>
                  <a:cubicBezTo>
                    <a:pt x="349" y="0"/>
                    <a:pt x="0" y="153"/>
                    <a:pt x="0" y="327"/>
                  </a:cubicBezTo>
                  <a:cubicBezTo>
                    <a:pt x="0" y="512"/>
                    <a:pt x="349" y="654"/>
                    <a:pt x="785" y="654"/>
                  </a:cubicBezTo>
                  <a:cubicBezTo>
                    <a:pt x="1221" y="654"/>
                    <a:pt x="1570" y="512"/>
                    <a:pt x="1570" y="327"/>
                  </a:cubicBezTo>
                  <a:cubicBezTo>
                    <a:pt x="1570" y="153"/>
                    <a:pt x="1221" y="0"/>
                    <a:pt x="785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566200" y="4790935"/>
              <a:ext cx="57242" cy="23480"/>
            </a:xfrm>
            <a:custGeom>
              <a:avLst/>
              <a:gdLst/>
              <a:ahLst/>
              <a:cxnLst/>
              <a:rect l="l" t="t" r="r" b="b"/>
              <a:pathLst>
                <a:path w="1570" h="644" extrusionOk="0">
                  <a:moveTo>
                    <a:pt x="785" y="1"/>
                  </a:moveTo>
                  <a:cubicBezTo>
                    <a:pt x="360" y="1"/>
                    <a:pt x="0" y="142"/>
                    <a:pt x="0" y="328"/>
                  </a:cubicBezTo>
                  <a:cubicBezTo>
                    <a:pt x="0" y="502"/>
                    <a:pt x="360" y="644"/>
                    <a:pt x="785" y="644"/>
                  </a:cubicBezTo>
                  <a:cubicBezTo>
                    <a:pt x="1221" y="644"/>
                    <a:pt x="1570" y="502"/>
                    <a:pt x="1570" y="328"/>
                  </a:cubicBezTo>
                  <a:cubicBezTo>
                    <a:pt x="1570" y="142"/>
                    <a:pt x="1221" y="1"/>
                    <a:pt x="785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582783" y="4318896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1"/>
                    <a:pt x="556" y="1091"/>
                  </a:cubicBezTo>
                  <a:cubicBezTo>
                    <a:pt x="850" y="1091"/>
                    <a:pt x="1101" y="851"/>
                    <a:pt x="1101" y="546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582783" y="3949381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5"/>
                  </a:cubicBezTo>
                  <a:cubicBezTo>
                    <a:pt x="1101" y="240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582783" y="4023284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5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5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582783" y="3801575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0"/>
                    <a:pt x="251" y="1090"/>
                    <a:pt x="556" y="1090"/>
                  </a:cubicBezTo>
                  <a:cubicBezTo>
                    <a:pt x="850" y="1090"/>
                    <a:pt x="1101" y="850"/>
                    <a:pt x="1101" y="545"/>
                  </a:cubicBezTo>
                  <a:cubicBezTo>
                    <a:pt x="1101" y="240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582783" y="4097187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5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5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812039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51" y="1"/>
                    <a:pt x="1" y="240"/>
                    <a:pt x="1" y="546"/>
                  </a:cubicBezTo>
                  <a:cubicBezTo>
                    <a:pt x="1" y="851"/>
                    <a:pt x="251" y="1091"/>
                    <a:pt x="546" y="1091"/>
                  </a:cubicBezTo>
                  <a:cubicBezTo>
                    <a:pt x="851" y="1091"/>
                    <a:pt x="1090" y="851"/>
                    <a:pt x="1090" y="546"/>
                  </a:cubicBezTo>
                  <a:cubicBezTo>
                    <a:pt x="1090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582783" y="3875478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0"/>
                    <a:pt x="251" y="1090"/>
                    <a:pt x="556" y="1090"/>
                  </a:cubicBezTo>
                  <a:cubicBezTo>
                    <a:pt x="850" y="1090"/>
                    <a:pt x="1101" y="850"/>
                    <a:pt x="1101" y="545"/>
                  </a:cubicBezTo>
                  <a:cubicBezTo>
                    <a:pt x="1101" y="240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735766" y="3949381"/>
              <a:ext cx="39741" cy="39778"/>
            </a:xfrm>
            <a:custGeom>
              <a:avLst/>
              <a:gdLst/>
              <a:ahLst/>
              <a:cxnLst/>
              <a:rect l="l" t="t" r="r" b="b"/>
              <a:pathLst>
                <a:path w="1090" h="1091" extrusionOk="0">
                  <a:moveTo>
                    <a:pt x="545" y="0"/>
                  </a:moveTo>
                  <a:cubicBezTo>
                    <a:pt x="240" y="0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735766" y="4023284"/>
              <a:ext cx="39741" cy="39778"/>
            </a:xfrm>
            <a:custGeom>
              <a:avLst/>
              <a:gdLst/>
              <a:ahLst/>
              <a:cxnLst/>
              <a:rect l="l" t="t" r="r" b="b"/>
              <a:pathLst>
                <a:path w="1090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735766" y="4097187"/>
              <a:ext cx="39741" cy="39778"/>
            </a:xfrm>
            <a:custGeom>
              <a:avLst/>
              <a:gdLst/>
              <a:ahLst/>
              <a:cxnLst/>
              <a:rect l="l" t="t" r="r" b="b"/>
              <a:pathLst>
                <a:path w="1090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735766" y="4244993"/>
              <a:ext cx="39741" cy="39778"/>
            </a:xfrm>
            <a:custGeom>
              <a:avLst/>
              <a:gdLst/>
              <a:ahLst/>
              <a:cxnLst/>
              <a:rect l="l" t="t" r="r" b="b"/>
              <a:pathLst>
                <a:path w="1090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659457" y="4244993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0" y="1"/>
                    <a:pt x="1" y="240"/>
                    <a:pt x="1" y="546"/>
                  </a:cubicBezTo>
                  <a:cubicBezTo>
                    <a:pt x="1" y="851"/>
                    <a:pt x="240" y="1090"/>
                    <a:pt x="546" y="1090"/>
                  </a:cubicBezTo>
                  <a:cubicBezTo>
                    <a:pt x="851" y="1090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35766" y="4171090"/>
              <a:ext cx="39741" cy="39778"/>
            </a:xfrm>
            <a:custGeom>
              <a:avLst/>
              <a:gdLst/>
              <a:ahLst/>
              <a:cxnLst/>
              <a:rect l="l" t="t" r="r" b="b"/>
              <a:pathLst>
                <a:path w="1090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735766" y="4318896"/>
              <a:ext cx="39741" cy="39778"/>
            </a:xfrm>
            <a:custGeom>
              <a:avLst/>
              <a:gdLst/>
              <a:ahLst/>
              <a:cxnLst/>
              <a:rect l="l" t="t" r="r" b="b"/>
              <a:pathLst>
                <a:path w="1090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1"/>
                    <a:pt x="545" y="1091"/>
                  </a:cubicBezTo>
                  <a:cubicBezTo>
                    <a:pt x="850" y="1091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659457" y="3801575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0" y="0"/>
                    <a:pt x="1" y="240"/>
                    <a:pt x="1" y="545"/>
                  </a:cubicBezTo>
                  <a:cubicBezTo>
                    <a:pt x="1" y="850"/>
                    <a:pt x="240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582783" y="4244993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6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582783" y="4171090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6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659457" y="3875478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0" y="0"/>
                    <a:pt x="1" y="240"/>
                    <a:pt x="1" y="545"/>
                  </a:cubicBezTo>
                  <a:cubicBezTo>
                    <a:pt x="1" y="850"/>
                    <a:pt x="240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659457" y="4097187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0" y="1"/>
                    <a:pt x="1" y="240"/>
                    <a:pt x="1" y="545"/>
                  </a:cubicBezTo>
                  <a:cubicBezTo>
                    <a:pt x="1" y="851"/>
                    <a:pt x="240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659457" y="4171090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0" y="1"/>
                    <a:pt x="1" y="240"/>
                    <a:pt x="1" y="546"/>
                  </a:cubicBezTo>
                  <a:cubicBezTo>
                    <a:pt x="1" y="851"/>
                    <a:pt x="240" y="1090"/>
                    <a:pt x="546" y="1090"/>
                  </a:cubicBezTo>
                  <a:cubicBezTo>
                    <a:pt x="851" y="1090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659457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0" y="1"/>
                    <a:pt x="1" y="240"/>
                    <a:pt x="1" y="545"/>
                  </a:cubicBezTo>
                  <a:cubicBezTo>
                    <a:pt x="1" y="851"/>
                    <a:pt x="240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659457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0" y="1"/>
                    <a:pt x="1" y="240"/>
                    <a:pt x="1" y="546"/>
                  </a:cubicBezTo>
                  <a:cubicBezTo>
                    <a:pt x="1" y="851"/>
                    <a:pt x="240" y="1091"/>
                    <a:pt x="546" y="1091"/>
                  </a:cubicBezTo>
                  <a:cubicBezTo>
                    <a:pt x="851" y="1091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659457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0" y="0"/>
                    <a:pt x="1" y="240"/>
                    <a:pt x="1" y="545"/>
                  </a:cubicBezTo>
                  <a:cubicBezTo>
                    <a:pt x="1" y="851"/>
                    <a:pt x="240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7041295" y="3801575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041295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041295" y="3875478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7041295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041295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1"/>
                    <a:pt x="546" y="1091"/>
                  </a:cubicBezTo>
                  <a:cubicBezTo>
                    <a:pt x="851" y="1091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964621" y="4318896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1"/>
                    <a:pt x="556" y="1091"/>
                  </a:cubicBezTo>
                  <a:cubicBezTo>
                    <a:pt x="851" y="1091"/>
                    <a:pt x="1101" y="851"/>
                    <a:pt x="1101" y="546"/>
                  </a:cubicBezTo>
                  <a:cubicBezTo>
                    <a:pt x="1101" y="240"/>
                    <a:pt x="851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7193877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0" y="0"/>
                    <a:pt x="1" y="240"/>
                    <a:pt x="1" y="545"/>
                  </a:cubicBezTo>
                  <a:cubicBezTo>
                    <a:pt x="1" y="851"/>
                    <a:pt x="240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7193877" y="4171090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0" y="1"/>
                    <a:pt x="1" y="240"/>
                    <a:pt x="1" y="546"/>
                  </a:cubicBezTo>
                  <a:cubicBezTo>
                    <a:pt x="1" y="851"/>
                    <a:pt x="240" y="1090"/>
                    <a:pt x="546" y="1090"/>
                  </a:cubicBezTo>
                  <a:cubicBezTo>
                    <a:pt x="851" y="1090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7193877" y="4097187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0" y="1"/>
                    <a:pt x="1" y="240"/>
                    <a:pt x="1" y="545"/>
                  </a:cubicBezTo>
                  <a:cubicBezTo>
                    <a:pt x="1" y="851"/>
                    <a:pt x="240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7193877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0" y="1"/>
                    <a:pt x="1" y="240"/>
                    <a:pt x="1" y="546"/>
                  </a:cubicBezTo>
                  <a:cubicBezTo>
                    <a:pt x="1" y="851"/>
                    <a:pt x="240" y="1091"/>
                    <a:pt x="546" y="1091"/>
                  </a:cubicBezTo>
                  <a:cubicBezTo>
                    <a:pt x="851" y="1091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7193877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0" y="1"/>
                    <a:pt x="1" y="240"/>
                    <a:pt x="1" y="545"/>
                  </a:cubicBezTo>
                  <a:cubicBezTo>
                    <a:pt x="1" y="851"/>
                    <a:pt x="240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7193877" y="3875478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0" y="0"/>
                    <a:pt x="1" y="240"/>
                    <a:pt x="1" y="545"/>
                  </a:cubicBezTo>
                  <a:cubicBezTo>
                    <a:pt x="1" y="850"/>
                    <a:pt x="240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7193877" y="4244993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0" y="1"/>
                    <a:pt x="1" y="240"/>
                    <a:pt x="1" y="546"/>
                  </a:cubicBezTo>
                  <a:cubicBezTo>
                    <a:pt x="1" y="851"/>
                    <a:pt x="240" y="1090"/>
                    <a:pt x="546" y="1090"/>
                  </a:cubicBezTo>
                  <a:cubicBezTo>
                    <a:pt x="851" y="1090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888348" y="4318896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45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1"/>
                    <a:pt x="545" y="1091"/>
                  </a:cubicBezTo>
                  <a:cubicBezTo>
                    <a:pt x="850" y="1091"/>
                    <a:pt x="1101" y="851"/>
                    <a:pt x="1101" y="546"/>
                  </a:cubicBezTo>
                  <a:cubicBezTo>
                    <a:pt x="1101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7193877" y="3801575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0" y="0"/>
                    <a:pt x="1" y="240"/>
                    <a:pt x="1" y="545"/>
                  </a:cubicBezTo>
                  <a:cubicBezTo>
                    <a:pt x="1" y="850"/>
                    <a:pt x="240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7117604" y="4097187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7117604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7117604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7117604" y="3875478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0" y="240"/>
                    <a:pt x="0" y="545"/>
                  </a:cubicBezTo>
                  <a:cubicBezTo>
                    <a:pt x="0" y="850"/>
                    <a:pt x="240" y="1090"/>
                    <a:pt x="545" y="1090"/>
                  </a:cubicBezTo>
                  <a:cubicBezTo>
                    <a:pt x="850" y="1090"/>
                    <a:pt x="1090" y="850"/>
                    <a:pt x="1090" y="545"/>
                  </a:cubicBezTo>
                  <a:cubicBezTo>
                    <a:pt x="1090" y="240"/>
                    <a:pt x="850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7117604" y="3801575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0" y="240"/>
                    <a:pt x="0" y="545"/>
                  </a:cubicBezTo>
                  <a:cubicBezTo>
                    <a:pt x="0" y="850"/>
                    <a:pt x="240" y="1090"/>
                    <a:pt x="545" y="1090"/>
                  </a:cubicBezTo>
                  <a:cubicBezTo>
                    <a:pt x="850" y="1090"/>
                    <a:pt x="1090" y="850"/>
                    <a:pt x="1090" y="545"/>
                  </a:cubicBezTo>
                  <a:cubicBezTo>
                    <a:pt x="1090" y="240"/>
                    <a:pt x="850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7193877" y="3727672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0" y="0"/>
                    <a:pt x="1" y="240"/>
                    <a:pt x="1" y="545"/>
                  </a:cubicBezTo>
                  <a:cubicBezTo>
                    <a:pt x="1" y="850"/>
                    <a:pt x="240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7117604" y="3727672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0" y="240"/>
                    <a:pt x="0" y="545"/>
                  </a:cubicBezTo>
                  <a:cubicBezTo>
                    <a:pt x="0" y="850"/>
                    <a:pt x="240" y="1090"/>
                    <a:pt x="545" y="1090"/>
                  </a:cubicBezTo>
                  <a:cubicBezTo>
                    <a:pt x="850" y="1090"/>
                    <a:pt x="1090" y="850"/>
                    <a:pt x="1090" y="545"/>
                  </a:cubicBezTo>
                  <a:cubicBezTo>
                    <a:pt x="1090" y="240"/>
                    <a:pt x="850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7117604" y="4171090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7117604" y="4244993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7117604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1"/>
                    <a:pt x="545" y="1091"/>
                  </a:cubicBezTo>
                  <a:cubicBezTo>
                    <a:pt x="850" y="1091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890889" y="3793809"/>
              <a:ext cx="586131" cy="655915"/>
            </a:xfrm>
            <a:custGeom>
              <a:avLst/>
              <a:gdLst/>
              <a:ahLst/>
              <a:cxnLst/>
              <a:rect l="l" t="t" r="r" b="b"/>
              <a:pathLst>
                <a:path w="16076" h="17990" extrusionOk="0">
                  <a:moveTo>
                    <a:pt x="6483" y="1"/>
                  </a:moveTo>
                  <a:cubicBezTo>
                    <a:pt x="5579" y="1"/>
                    <a:pt x="4538" y="329"/>
                    <a:pt x="3314" y="1216"/>
                  </a:cubicBezTo>
                  <a:cubicBezTo>
                    <a:pt x="2518" y="1783"/>
                    <a:pt x="1548" y="2840"/>
                    <a:pt x="1243" y="4551"/>
                  </a:cubicBezTo>
                  <a:cubicBezTo>
                    <a:pt x="938" y="6251"/>
                    <a:pt x="2006" y="7526"/>
                    <a:pt x="1603" y="8866"/>
                  </a:cubicBezTo>
                  <a:cubicBezTo>
                    <a:pt x="1211" y="10207"/>
                    <a:pt x="1" y="10763"/>
                    <a:pt x="175" y="11580"/>
                  </a:cubicBezTo>
                  <a:cubicBezTo>
                    <a:pt x="361" y="12397"/>
                    <a:pt x="1886" y="13629"/>
                    <a:pt x="1636" y="14697"/>
                  </a:cubicBezTo>
                  <a:cubicBezTo>
                    <a:pt x="1396" y="15754"/>
                    <a:pt x="4044" y="17912"/>
                    <a:pt x="7335" y="17988"/>
                  </a:cubicBezTo>
                  <a:cubicBezTo>
                    <a:pt x="7368" y="17989"/>
                    <a:pt x="7399" y="17989"/>
                    <a:pt x="7431" y="17989"/>
                  </a:cubicBezTo>
                  <a:cubicBezTo>
                    <a:pt x="10338" y="17989"/>
                    <a:pt x="10711" y="14873"/>
                    <a:pt x="11831" y="14873"/>
                  </a:cubicBezTo>
                  <a:cubicBezTo>
                    <a:pt x="11947" y="14873"/>
                    <a:pt x="12071" y="14906"/>
                    <a:pt x="12207" y="14980"/>
                  </a:cubicBezTo>
                  <a:cubicBezTo>
                    <a:pt x="12846" y="15321"/>
                    <a:pt x="13500" y="15539"/>
                    <a:pt x="14070" y="15539"/>
                  </a:cubicBezTo>
                  <a:cubicBezTo>
                    <a:pt x="14811" y="15539"/>
                    <a:pt x="15410" y="15171"/>
                    <a:pt x="15651" y="14228"/>
                  </a:cubicBezTo>
                  <a:cubicBezTo>
                    <a:pt x="16076" y="12550"/>
                    <a:pt x="14408" y="12496"/>
                    <a:pt x="13515" y="10970"/>
                  </a:cubicBezTo>
                  <a:cubicBezTo>
                    <a:pt x="12610" y="9444"/>
                    <a:pt x="13591" y="9902"/>
                    <a:pt x="14038" y="7722"/>
                  </a:cubicBezTo>
                  <a:cubicBezTo>
                    <a:pt x="14408" y="5968"/>
                    <a:pt x="13122" y="4584"/>
                    <a:pt x="11967" y="4573"/>
                  </a:cubicBezTo>
                  <a:cubicBezTo>
                    <a:pt x="10812" y="4562"/>
                    <a:pt x="11422" y="2001"/>
                    <a:pt x="8294" y="453"/>
                  </a:cubicBezTo>
                  <a:cubicBezTo>
                    <a:pt x="7755" y="183"/>
                    <a:pt x="7157" y="1"/>
                    <a:pt x="6483" y="1"/>
                  </a:cubicBezTo>
                  <a:close/>
                </a:path>
              </a:pathLst>
            </a:custGeom>
            <a:solidFill>
              <a:srgbClr val="C15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539275" y="4290312"/>
              <a:ext cx="350891" cy="988212"/>
            </a:xfrm>
            <a:custGeom>
              <a:avLst/>
              <a:gdLst/>
              <a:ahLst/>
              <a:cxnLst/>
              <a:rect l="l" t="t" r="r" b="b"/>
              <a:pathLst>
                <a:path w="9624" h="27104" extrusionOk="0">
                  <a:moveTo>
                    <a:pt x="1242" y="0"/>
                  </a:moveTo>
                  <a:lnTo>
                    <a:pt x="1242" y="0"/>
                  </a:lnTo>
                  <a:cubicBezTo>
                    <a:pt x="1275" y="480"/>
                    <a:pt x="1308" y="817"/>
                    <a:pt x="1308" y="872"/>
                  </a:cubicBezTo>
                  <a:cubicBezTo>
                    <a:pt x="1308" y="981"/>
                    <a:pt x="839" y="1362"/>
                    <a:pt x="207" y="1711"/>
                  </a:cubicBezTo>
                  <a:lnTo>
                    <a:pt x="0" y="2289"/>
                  </a:lnTo>
                  <a:lnTo>
                    <a:pt x="0" y="5743"/>
                  </a:lnTo>
                  <a:lnTo>
                    <a:pt x="207" y="27104"/>
                  </a:lnTo>
                  <a:lnTo>
                    <a:pt x="8250" y="26406"/>
                  </a:lnTo>
                  <a:lnTo>
                    <a:pt x="9481" y="10015"/>
                  </a:lnTo>
                  <a:cubicBezTo>
                    <a:pt x="9623" y="2365"/>
                    <a:pt x="1471" y="11"/>
                    <a:pt x="1471" y="11"/>
                  </a:cubicBezTo>
                  <a:lnTo>
                    <a:pt x="1242" y="0"/>
                  </a:lnTo>
                  <a:close/>
                </a:path>
              </a:pathLst>
            </a:custGeom>
            <a:solidFill>
              <a:srgbClr val="7565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578615" y="4223227"/>
              <a:ext cx="802" cy="5505"/>
            </a:xfrm>
            <a:custGeom>
              <a:avLst/>
              <a:gdLst/>
              <a:ahLst/>
              <a:cxnLst/>
              <a:rect l="l" t="t" r="r" b="b"/>
              <a:pathLst>
                <a:path w="22" h="15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54"/>
                    <a:pt x="11" y="97"/>
                    <a:pt x="11" y="151"/>
                  </a:cubicBezTo>
                  <a:lnTo>
                    <a:pt x="22" y="151"/>
                  </a:lnTo>
                  <a:cubicBezTo>
                    <a:pt x="11" y="97"/>
                    <a:pt x="11" y="54"/>
                    <a:pt x="0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575808" y="4188991"/>
              <a:ext cx="839" cy="11157"/>
            </a:xfrm>
            <a:custGeom>
              <a:avLst/>
              <a:gdLst/>
              <a:ahLst/>
              <a:cxnLst/>
              <a:rect l="l" t="t" r="r" b="b"/>
              <a:pathLst>
                <a:path w="23" h="306" extrusionOk="0">
                  <a:moveTo>
                    <a:pt x="22" y="305"/>
                  </a:moveTo>
                  <a:cubicBezTo>
                    <a:pt x="22" y="196"/>
                    <a:pt x="12" y="98"/>
                    <a:pt x="1" y="0"/>
                  </a:cubicBezTo>
                  <a:lnTo>
                    <a:pt x="1" y="0"/>
                  </a:lnTo>
                  <a:cubicBezTo>
                    <a:pt x="12" y="98"/>
                    <a:pt x="22" y="196"/>
                    <a:pt x="22" y="305"/>
                  </a:cubicBezTo>
                  <a:close/>
                </a:path>
              </a:pathLst>
            </a:custGeom>
            <a:solidFill>
              <a:srgbClr val="EFB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574641" y="4176668"/>
              <a:ext cx="401" cy="1203"/>
            </a:xfrm>
            <a:custGeom>
              <a:avLst/>
              <a:gdLst/>
              <a:ahLst/>
              <a:cxnLst/>
              <a:rect l="l" t="t" r="r" b="b"/>
              <a:pathLst>
                <a:path w="11" h="33" extrusionOk="0">
                  <a:moveTo>
                    <a:pt x="0" y="0"/>
                  </a:moveTo>
                  <a:cubicBezTo>
                    <a:pt x="0" y="11"/>
                    <a:pt x="0" y="22"/>
                    <a:pt x="11" y="33"/>
                  </a:cubicBezTo>
                  <a:cubicBezTo>
                    <a:pt x="0" y="22"/>
                    <a:pt x="0" y="11"/>
                    <a:pt x="0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571833" y="4144074"/>
              <a:ext cx="839" cy="8386"/>
            </a:xfrm>
            <a:custGeom>
              <a:avLst/>
              <a:gdLst/>
              <a:ahLst/>
              <a:cxnLst/>
              <a:rect l="l" t="t" r="r" b="b"/>
              <a:pathLst>
                <a:path w="23" h="230" extrusionOk="0">
                  <a:moveTo>
                    <a:pt x="1" y="1"/>
                  </a:moveTo>
                  <a:cubicBezTo>
                    <a:pt x="1" y="1"/>
                    <a:pt x="12" y="88"/>
                    <a:pt x="23" y="229"/>
                  </a:cubicBezTo>
                  <a:cubicBezTo>
                    <a:pt x="12" y="8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546822" y="4143271"/>
              <a:ext cx="25048" cy="839"/>
            </a:xfrm>
            <a:custGeom>
              <a:avLst/>
              <a:gdLst/>
              <a:ahLst/>
              <a:cxnLst/>
              <a:rect l="l" t="t" r="r" b="b"/>
              <a:pathLst>
                <a:path w="687" h="23" extrusionOk="0">
                  <a:moveTo>
                    <a:pt x="687" y="23"/>
                  </a:moveTo>
                  <a:lnTo>
                    <a:pt x="687" y="23"/>
                  </a:lnTo>
                  <a:lnTo>
                    <a:pt x="687" y="23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572636" y="4152423"/>
              <a:ext cx="2005" cy="24282"/>
            </a:xfrm>
            <a:custGeom>
              <a:avLst/>
              <a:gdLst/>
              <a:ahLst/>
              <a:cxnLst/>
              <a:rect l="l" t="t" r="r" b="b"/>
              <a:pathLst>
                <a:path w="55" h="666" extrusionOk="0">
                  <a:moveTo>
                    <a:pt x="1" y="0"/>
                  </a:moveTo>
                  <a:cubicBezTo>
                    <a:pt x="11" y="164"/>
                    <a:pt x="33" y="393"/>
                    <a:pt x="55" y="665"/>
                  </a:cubicBezTo>
                  <a:cubicBezTo>
                    <a:pt x="33" y="393"/>
                    <a:pt x="11" y="164"/>
                    <a:pt x="1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4575005" y="4177835"/>
              <a:ext cx="839" cy="11193"/>
            </a:xfrm>
            <a:custGeom>
              <a:avLst/>
              <a:gdLst/>
              <a:ahLst/>
              <a:cxnLst/>
              <a:rect l="l" t="t" r="r" b="b"/>
              <a:pathLst>
                <a:path w="23" h="307" extrusionOk="0">
                  <a:moveTo>
                    <a:pt x="23" y="306"/>
                  </a:moveTo>
                  <a:lnTo>
                    <a:pt x="23" y="306"/>
                  </a:lnTo>
                  <a:cubicBezTo>
                    <a:pt x="12" y="197"/>
                    <a:pt x="1" y="99"/>
                    <a:pt x="1" y="1"/>
                  </a:cubicBezTo>
                  <a:cubicBezTo>
                    <a:pt x="1" y="99"/>
                    <a:pt x="12" y="197"/>
                    <a:pt x="23" y="306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622694" y="4057847"/>
              <a:ext cx="3610" cy="17938"/>
            </a:xfrm>
            <a:custGeom>
              <a:avLst/>
              <a:gdLst/>
              <a:ahLst/>
              <a:cxnLst/>
              <a:rect l="l" t="t" r="r" b="b"/>
              <a:pathLst>
                <a:path w="99" h="492" extrusionOk="0">
                  <a:moveTo>
                    <a:pt x="99" y="1"/>
                  </a:moveTo>
                  <a:cubicBezTo>
                    <a:pt x="77" y="33"/>
                    <a:pt x="55" y="66"/>
                    <a:pt x="55" y="66"/>
                  </a:cubicBezTo>
                  <a:lnTo>
                    <a:pt x="1" y="491"/>
                  </a:lnTo>
                  <a:cubicBezTo>
                    <a:pt x="1" y="491"/>
                    <a:pt x="12" y="480"/>
                    <a:pt x="33" y="469"/>
                  </a:cubicBezTo>
                  <a:cubicBezTo>
                    <a:pt x="55" y="317"/>
                    <a:pt x="77" y="153"/>
                    <a:pt x="99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623897" y="3972132"/>
              <a:ext cx="59649" cy="102854"/>
            </a:xfrm>
            <a:custGeom>
              <a:avLst/>
              <a:gdLst/>
              <a:ahLst/>
              <a:cxnLst/>
              <a:rect l="l" t="t" r="r" b="b"/>
              <a:pathLst>
                <a:path w="1636" h="2821" extrusionOk="0">
                  <a:moveTo>
                    <a:pt x="857" y="0"/>
                  </a:moveTo>
                  <a:cubicBezTo>
                    <a:pt x="696" y="0"/>
                    <a:pt x="506" y="55"/>
                    <a:pt x="284" y="183"/>
                  </a:cubicBezTo>
                  <a:cubicBezTo>
                    <a:pt x="251" y="652"/>
                    <a:pt x="186" y="1491"/>
                    <a:pt x="66" y="2352"/>
                  </a:cubicBezTo>
                  <a:cubicBezTo>
                    <a:pt x="44" y="2504"/>
                    <a:pt x="22" y="2668"/>
                    <a:pt x="0" y="2820"/>
                  </a:cubicBezTo>
                  <a:cubicBezTo>
                    <a:pt x="153" y="2722"/>
                    <a:pt x="1101" y="2101"/>
                    <a:pt x="1439" y="1567"/>
                  </a:cubicBezTo>
                  <a:cubicBezTo>
                    <a:pt x="1635" y="1251"/>
                    <a:pt x="1635" y="684"/>
                    <a:pt x="1406" y="325"/>
                  </a:cubicBezTo>
                  <a:cubicBezTo>
                    <a:pt x="1287" y="132"/>
                    <a:pt x="1107" y="0"/>
                    <a:pt x="857" y="0"/>
                  </a:cubicBezTo>
                  <a:close/>
                </a:path>
              </a:pathLst>
            </a:custGeom>
            <a:solidFill>
              <a:srgbClr val="FFD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624699" y="3978767"/>
              <a:ext cx="9553" cy="81525"/>
            </a:xfrm>
            <a:custGeom>
              <a:avLst/>
              <a:gdLst/>
              <a:ahLst/>
              <a:cxnLst/>
              <a:rect l="l" t="t" r="r" b="b"/>
              <a:pathLst>
                <a:path w="262" h="2236" extrusionOk="0">
                  <a:moveTo>
                    <a:pt x="262" y="1"/>
                  </a:moveTo>
                  <a:lnTo>
                    <a:pt x="0" y="2235"/>
                  </a:lnTo>
                  <a:cubicBezTo>
                    <a:pt x="0" y="2235"/>
                    <a:pt x="22" y="2202"/>
                    <a:pt x="44" y="2170"/>
                  </a:cubicBezTo>
                  <a:cubicBezTo>
                    <a:pt x="164" y="1309"/>
                    <a:pt x="229" y="470"/>
                    <a:pt x="262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807263" y="4281161"/>
              <a:ext cx="478465" cy="997363"/>
            </a:xfrm>
            <a:custGeom>
              <a:avLst/>
              <a:gdLst/>
              <a:ahLst/>
              <a:cxnLst/>
              <a:rect l="l" t="t" r="r" b="b"/>
              <a:pathLst>
                <a:path w="13123" h="27355" extrusionOk="0">
                  <a:moveTo>
                    <a:pt x="7924" y="0"/>
                  </a:moveTo>
                  <a:lnTo>
                    <a:pt x="7924" y="0"/>
                  </a:lnTo>
                  <a:cubicBezTo>
                    <a:pt x="7226" y="360"/>
                    <a:pt x="1" y="4229"/>
                    <a:pt x="88" y="11814"/>
                  </a:cubicBezTo>
                  <a:cubicBezTo>
                    <a:pt x="99" y="13231"/>
                    <a:pt x="371" y="26189"/>
                    <a:pt x="371" y="26189"/>
                  </a:cubicBezTo>
                  <a:lnTo>
                    <a:pt x="5014" y="27355"/>
                  </a:lnTo>
                  <a:lnTo>
                    <a:pt x="12610" y="27355"/>
                  </a:lnTo>
                  <a:lnTo>
                    <a:pt x="12610" y="19911"/>
                  </a:lnTo>
                  <a:lnTo>
                    <a:pt x="13122" y="11727"/>
                  </a:lnTo>
                  <a:lnTo>
                    <a:pt x="12915" y="7008"/>
                  </a:lnTo>
                  <a:lnTo>
                    <a:pt x="12719" y="2049"/>
                  </a:lnTo>
                  <a:lnTo>
                    <a:pt x="12610" y="1962"/>
                  </a:lnTo>
                  <a:cubicBezTo>
                    <a:pt x="11984" y="2309"/>
                    <a:pt x="11195" y="2622"/>
                    <a:pt x="10509" y="2622"/>
                  </a:cubicBezTo>
                  <a:cubicBezTo>
                    <a:pt x="10419" y="2622"/>
                    <a:pt x="10331" y="2616"/>
                    <a:pt x="10245" y="2605"/>
                  </a:cubicBezTo>
                  <a:cubicBezTo>
                    <a:pt x="8338" y="2343"/>
                    <a:pt x="7869" y="1025"/>
                    <a:pt x="7869" y="1025"/>
                  </a:cubicBezTo>
                  <a:lnTo>
                    <a:pt x="7924" y="0"/>
                  </a:lnTo>
                  <a:close/>
                </a:path>
              </a:pathLst>
            </a:custGeom>
            <a:solidFill>
              <a:srgbClr val="7565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094161" y="4228696"/>
              <a:ext cx="212999" cy="148064"/>
            </a:xfrm>
            <a:custGeom>
              <a:avLst/>
              <a:gdLst/>
              <a:ahLst/>
              <a:cxnLst/>
              <a:rect l="l" t="t" r="r" b="b"/>
              <a:pathLst>
                <a:path w="5842" h="4061" extrusionOk="0">
                  <a:moveTo>
                    <a:pt x="5624" y="1"/>
                  </a:moveTo>
                  <a:cubicBezTo>
                    <a:pt x="5351" y="306"/>
                    <a:pt x="5046" y="578"/>
                    <a:pt x="4741" y="807"/>
                  </a:cubicBezTo>
                  <a:cubicBezTo>
                    <a:pt x="4240" y="1167"/>
                    <a:pt x="3727" y="1407"/>
                    <a:pt x="3324" y="1439"/>
                  </a:cubicBezTo>
                  <a:cubicBezTo>
                    <a:pt x="3271" y="1444"/>
                    <a:pt x="3216" y="1446"/>
                    <a:pt x="3159" y="1446"/>
                  </a:cubicBezTo>
                  <a:cubicBezTo>
                    <a:pt x="2270" y="1446"/>
                    <a:pt x="877" y="902"/>
                    <a:pt x="109" y="175"/>
                  </a:cubicBezTo>
                  <a:lnTo>
                    <a:pt x="55" y="1439"/>
                  </a:lnTo>
                  <a:lnTo>
                    <a:pt x="0" y="2464"/>
                  </a:lnTo>
                  <a:cubicBezTo>
                    <a:pt x="0" y="2464"/>
                    <a:pt x="469" y="3782"/>
                    <a:pt x="2376" y="4044"/>
                  </a:cubicBezTo>
                  <a:cubicBezTo>
                    <a:pt x="2462" y="4055"/>
                    <a:pt x="2550" y="4061"/>
                    <a:pt x="2640" y="4061"/>
                  </a:cubicBezTo>
                  <a:cubicBezTo>
                    <a:pt x="3326" y="4061"/>
                    <a:pt x="4115" y="3748"/>
                    <a:pt x="4741" y="3401"/>
                  </a:cubicBezTo>
                  <a:cubicBezTo>
                    <a:pt x="5373" y="3052"/>
                    <a:pt x="5842" y="2671"/>
                    <a:pt x="5842" y="2562"/>
                  </a:cubicBezTo>
                  <a:cubicBezTo>
                    <a:pt x="5842" y="2507"/>
                    <a:pt x="5809" y="2170"/>
                    <a:pt x="5776" y="1690"/>
                  </a:cubicBezTo>
                  <a:cubicBezTo>
                    <a:pt x="5733" y="1211"/>
                    <a:pt x="5678" y="600"/>
                    <a:pt x="5624" y="1"/>
                  </a:cubicBezTo>
                  <a:close/>
                </a:path>
              </a:pathLst>
            </a:custGeom>
            <a:solidFill>
              <a:srgbClr val="FFD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7098135" y="4188991"/>
              <a:ext cx="201478" cy="92463"/>
            </a:xfrm>
            <a:custGeom>
              <a:avLst/>
              <a:gdLst/>
              <a:ahLst/>
              <a:cxnLst/>
              <a:rect l="l" t="t" r="r" b="b"/>
              <a:pathLst>
                <a:path w="5526" h="2536" extrusionOk="0">
                  <a:moveTo>
                    <a:pt x="5428" y="0"/>
                  </a:moveTo>
                  <a:cubicBezTo>
                    <a:pt x="5177" y="272"/>
                    <a:pt x="4904" y="512"/>
                    <a:pt x="4632" y="708"/>
                  </a:cubicBezTo>
                  <a:cubicBezTo>
                    <a:pt x="4131" y="1068"/>
                    <a:pt x="3618" y="1308"/>
                    <a:pt x="3215" y="1340"/>
                  </a:cubicBezTo>
                  <a:cubicBezTo>
                    <a:pt x="3161" y="1345"/>
                    <a:pt x="3105" y="1348"/>
                    <a:pt x="3046" y="1348"/>
                  </a:cubicBezTo>
                  <a:cubicBezTo>
                    <a:pt x="2172" y="1348"/>
                    <a:pt x="831" y="825"/>
                    <a:pt x="55" y="120"/>
                  </a:cubicBezTo>
                  <a:lnTo>
                    <a:pt x="0" y="1264"/>
                  </a:lnTo>
                  <a:cubicBezTo>
                    <a:pt x="768" y="1991"/>
                    <a:pt x="2161" y="2535"/>
                    <a:pt x="3050" y="2535"/>
                  </a:cubicBezTo>
                  <a:cubicBezTo>
                    <a:pt x="3107" y="2535"/>
                    <a:pt x="3162" y="2533"/>
                    <a:pt x="3215" y="2528"/>
                  </a:cubicBezTo>
                  <a:cubicBezTo>
                    <a:pt x="3618" y="2496"/>
                    <a:pt x="4131" y="2256"/>
                    <a:pt x="4632" y="1896"/>
                  </a:cubicBezTo>
                  <a:cubicBezTo>
                    <a:pt x="4937" y="1667"/>
                    <a:pt x="5253" y="1395"/>
                    <a:pt x="5526" y="1090"/>
                  </a:cubicBezTo>
                  <a:cubicBezTo>
                    <a:pt x="5504" y="817"/>
                    <a:pt x="5471" y="556"/>
                    <a:pt x="5449" y="305"/>
                  </a:cubicBezTo>
                  <a:cubicBezTo>
                    <a:pt x="5449" y="196"/>
                    <a:pt x="5438" y="98"/>
                    <a:pt x="5428" y="0"/>
                  </a:cubicBezTo>
                  <a:close/>
                </a:path>
              </a:pathLst>
            </a:custGeom>
            <a:solidFill>
              <a:srgbClr val="F8C6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7100104" y="4139698"/>
              <a:ext cx="2443" cy="53669"/>
            </a:xfrm>
            <a:custGeom>
              <a:avLst/>
              <a:gdLst/>
              <a:ahLst/>
              <a:cxnLst/>
              <a:rect l="l" t="t" r="r" b="b"/>
              <a:pathLst>
                <a:path w="67" h="1472" extrusionOk="0">
                  <a:moveTo>
                    <a:pt x="66" y="1"/>
                  </a:moveTo>
                  <a:lnTo>
                    <a:pt x="1" y="1472"/>
                  </a:lnTo>
                  <a:lnTo>
                    <a:pt x="1" y="1472"/>
                  </a:ln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7102510" y="4139698"/>
              <a:ext cx="104130" cy="2443"/>
            </a:xfrm>
            <a:custGeom>
              <a:avLst/>
              <a:gdLst/>
              <a:ahLst/>
              <a:cxnLst/>
              <a:rect l="l" t="t" r="r" b="b"/>
              <a:pathLst>
                <a:path w="2856" h="67" extrusionOk="0">
                  <a:moveTo>
                    <a:pt x="2855" y="66"/>
                  </a:moveTo>
                  <a:lnTo>
                    <a:pt x="0" y="1"/>
                  </a:lnTo>
                  <a:lnTo>
                    <a:pt x="2855" y="66"/>
                  </a:ln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992039" y="3673931"/>
              <a:ext cx="535269" cy="386367"/>
            </a:xfrm>
            <a:custGeom>
              <a:avLst/>
              <a:gdLst/>
              <a:ahLst/>
              <a:cxnLst/>
              <a:rect l="l" t="t" r="r" b="b"/>
              <a:pathLst>
                <a:path w="14681" h="10597" extrusionOk="0">
                  <a:moveTo>
                    <a:pt x="6416" y="0"/>
                  </a:moveTo>
                  <a:cubicBezTo>
                    <a:pt x="6307" y="0"/>
                    <a:pt x="6188" y="4"/>
                    <a:pt x="6060" y="14"/>
                  </a:cubicBezTo>
                  <a:cubicBezTo>
                    <a:pt x="4011" y="156"/>
                    <a:pt x="3542" y="1453"/>
                    <a:pt x="3542" y="1453"/>
                  </a:cubicBezTo>
                  <a:cubicBezTo>
                    <a:pt x="3542" y="1453"/>
                    <a:pt x="2213" y="1485"/>
                    <a:pt x="1319" y="2335"/>
                  </a:cubicBezTo>
                  <a:cubicBezTo>
                    <a:pt x="131" y="3458"/>
                    <a:pt x="0" y="5812"/>
                    <a:pt x="611" y="7817"/>
                  </a:cubicBezTo>
                  <a:cubicBezTo>
                    <a:pt x="710" y="7738"/>
                    <a:pt x="821" y="7695"/>
                    <a:pt x="936" y="7695"/>
                  </a:cubicBezTo>
                  <a:cubicBezTo>
                    <a:pt x="1012" y="7695"/>
                    <a:pt x="1089" y="7713"/>
                    <a:pt x="1167" y="7752"/>
                  </a:cubicBezTo>
                  <a:cubicBezTo>
                    <a:pt x="1177" y="7763"/>
                    <a:pt x="1199" y="7763"/>
                    <a:pt x="1210" y="7773"/>
                  </a:cubicBezTo>
                  <a:lnTo>
                    <a:pt x="1602" y="9855"/>
                  </a:lnTo>
                  <a:cubicBezTo>
                    <a:pt x="1602" y="9855"/>
                    <a:pt x="2180" y="7730"/>
                    <a:pt x="1810" y="6204"/>
                  </a:cubicBezTo>
                  <a:lnTo>
                    <a:pt x="1810" y="6204"/>
                  </a:lnTo>
                  <a:cubicBezTo>
                    <a:pt x="1810" y="6204"/>
                    <a:pt x="4350" y="7078"/>
                    <a:pt x="6053" y="7078"/>
                  </a:cubicBezTo>
                  <a:cubicBezTo>
                    <a:pt x="6104" y="7078"/>
                    <a:pt x="6153" y="7077"/>
                    <a:pt x="6202" y="7076"/>
                  </a:cubicBezTo>
                  <a:cubicBezTo>
                    <a:pt x="7324" y="7043"/>
                    <a:pt x="7215" y="6172"/>
                    <a:pt x="7215" y="6171"/>
                  </a:cubicBezTo>
                  <a:lnTo>
                    <a:pt x="7215" y="6171"/>
                  </a:lnTo>
                  <a:cubicBezTo>
                    <a:pt x="7215" y="6171"/>
                    <a:pt x="7335" y="6335"/>
                    <a:pt x="7542" y="6553"/>
                  </a:cubicBezTo>
                  <a:cubicBezTo>
                    <a:pt x="7913" y="6973"/>
                    <a:pt x="8538" y="7559"/>
                    <a:pt x="9095" y="7559"/>
                  </a:cubicBezTo>
                  <a:cubicBezTo>
                    <a:pt x="9159" y="7559"/>
                    <a:pt x="9223" y="7551"/>
                    <a:pt x="9286" y="7534"/>
                  </a:cubicBezTo>
                  <a:cubicBezTo>
                    <a:pt x="9286" y="7534"/>
                    <a:pt x="9438" y="10051"/>
                    <a:pt x="9678" y="10596"/>
                  </a:cubicBezTo>
                  <a:lnTo>
                    <a:pt x="9940" y="8362"/>
                  </a:lnTo>
                  <a:cubicBezTo>
                    <a:pt x="10160" y="8235"/>
                    <a:pt x="10351" y="8180"/>
                    <a:pt x="10513" y="8180"/>
                  </a:cubicBezTo>
                  <a:cubicBezTo>
                    <a:pt x="10767" y="8180"/>
                    <a:pt x="10949" y="8315"/>
                    <a:pt x="11062" y="8514"/>
                  </a:cubicBezTo>
                  <a:cubicBezTo>
                    <a:pt x="11520" y="7784"/>
                    <a:pt x="11988" y="6989"/>
                    <a:pt x="12304" y="6313"/>
                  </a:cubicBezTo>
                  <a:cubicBezTo>
                    <a:pt x="13133" y="4558"/>
                    <a:pt x="11988" y="3676"/>
                    <a:pt x="11988" y="3676"/>
                  </a:cubicBezTo>
                  <a:cubicBezTo>
                    <a:pt x="11988" y="3676"/>
                    <a:pt x="14680" y="1987"/>
                    <a:pt x="12577" y="820"/>
                  </a:cubicBezTo>
                  <a:cubicBezTo>
                    <a:pt x="11928" y="457"/>
                    <a:pt x="11207" y="332"/>
                    <a:pt x="10521" y="332"/>
                  </a:cubicBezTo>
                  <a:cubicBezTo>
                    <a:pt x="8983" y="332"/>
                    <a:pt x="7618" y="962"/>
                    <a:pt x="7618" y="962"/>
                  </a:cubicBezTo>
                  <a:cubicBezTo>
                    <a:pt x="7618" y="962"/>
                    <a:pt x="7771" y="613"/>
                    <a:pt x="7542" y="330"/>
                  </a:cubicBezTo>
                  <a:cubicBezTo>
                    <a:pt x="7384" y="153"/>
                    <a:pt x="7058" y="0"/>
                    <a:pt x="6416" y="0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987663" y="3898921"/>
              <a:ext cx="357272" cy="339370"/>
            </a:xfrm>
            <a:custGeom>
              <a:avLst/>
              <a:gdLst/>
              <a:ahLst/>
              <a:cxnLst/>
              <a:rect l="l" t="t" r="r" b="b"/>
              <a:pathLst>
                <a:path w="9799" h="9308" extrusionOk="0">
                  <a:moveTo>
                    <a:pt x="4142" y="2769"/>
                  </a:moveTo>
                  <a:cubicBezTo>
                    <a:pt x="4872" y="2769"/>
                    <a:pt x="5428" y="3477"/>
                    <a:pt x="5352" y="3608"/>
                  </a:cubicBezTo>
                  <a:cubicBezTo>
                    <a:pt x="5344" y="3621"/>
                    <a:pt x="5332" y="3627"/>
                    <a:pt x="5317" y="3627"/>
                  </a:cubicBezTo>
                  <a:cubicBezTo>
                    <a:pt x="5194" y="3627"/>
                    <a:pt x="4829" y="3245"/>
                    <a:pt x="4310" y="3245"/>
                  </a:cubicBezTo>
                  <a:cubicBezTo>
                    <a:pt x="4256" y="3245"/>
                    <a:pt x="4200" y="3250"/>
                    <a:pt x="4142" y="3259"/>
                  </a:cubicBezTo>
                  <a:cubicBezTo>
                    <a:pt x="3601" y="3355"/>
                    <a:pt x="2968" y="3759"/>
                    <a:pt x="2817" y="3759"/>
                  </a:cubicBezTo>
                  <a:cubicBezTo>
                    <a:pt x="2779" y="3759"/>
                    <a:pt x="2771" y="3734"/>
                    <a:pt x="2801" y="3673"/>
                  </a:cubicBezTo>
                  <a:cubicBezTo>
                    <a:pt x="2801" y="3673"/>
                    <a:pt x="3412" y="2769"/>
                    <a:pt x="4142" y="2769"/>
                  </a:cubicBezTo>
                  <a:close/>
                  <a:moveTo>
                    <a:pt x="7662" y="2769"/>
                  </a:moveTo>
                  <a:cubicBezTo>
                    <a:pt x="8370" y="2790"/>
                    <a:pt x="8970" y="3673"/>
                    <a:pt x="8970" y="3673"/>
                  </a:cubicBezTo>
                  <a:cubicBezTo>
                    <a:pt x="9001" y="3735"/>
                    <a:pt x="8993" y="3760"/>
                    <a:pt x="8955" y="3760"/>
                  </a:cubicBezTo>
                  <a:cubicBezTo>
                    <a:pt x="8807" y="3760"/>
                    <a:pt x="8193" y="3366"/>
                    <a:pt x="7662" y="3270"/>
                  </a:cubicBezTo>
                  <a:cubicBezTo>
                    <a:pt x="7651" y="3270"/>
                    <a:pt x="7640" y="3270"/>
                    <a:pt x="7640" y="3259"/>
                  </a:cubicBezTo>
                  <a:cubicBezTo>
                    <a:pt x="7582" y="3250"/>
                    <a:pt x="7526" y="3246"/>
                    <a:pt x="7472" y="3246"/>
                  </a:cubicBezTo>
                  <a:cubicBezTo>
                    <a:pt x="6948" y="3246"/>
                    <a:pt x="6583" y="3629"/>
                    <a:pt x="6457" y="3629"/>
                  </a:cubicBezTo>
                  <a:cubicBezTo>
                    <a:pt x="6440" y="3629"/>
                    <a:pt x="6428" y="3623"/>
                    <a:pt x="6420" y="3608"/>
                  </a:cubicBezTo>
                  <a:cubicBezTo>
                    <a:pt x="6343" y="3477"/>
                    <a:pt x="6899" y="2769"/>
                    <a:pt x="7629" y="2769"/>
                  </a:cubicBezTo>
                  <a:close/>
                  <a:moveTo>
                    <a:pt x="4131" y="3760"/>
                  </a:moveTo>
                  <a:cubicBezTo>
                    <a:pt x="4349" y="3760"/>
                    <a:pt x="4512" y="3967"/>
                    <a:pt x="4512" y="4229"/>
                  </a:cubicBezTo>
                  <a:cubicBezTo>
                    <a:pt x="4512" y="4490"/>
                    <a:pt x="4349" y="4697"/>
                    <a:pt x="4131" y="4697"/>
                  </a:cubicBezTo>
                  <a:cubicBezTo>
                    <a:pt x="3924" y="4697"/>
                    <a:pt x="3750" y="4490"/>
                    <a:pt x="3750" y="4229"/>
                  </a:cubicBezTo>
                  <a:cubicBezTo>
                    <a:pt x="3750" y="3967"/>
                    <a:pt x="3924" y="3760"/>
                    <a:pt x="4131" y="3760"/>
                  </a:cubicBezTo>
                  <a:close/>
                  <a:moveTo>
                    <a:pt x="7542" y="3760"/>
                  </a:moveTo>
                  <a:cubicBezTo>
                    <a:pt x="7586" y="3760"/>
                    <a:pt x="7618" y="3771"/>
                    <a:pt x="7662" y="3793"/>
                  </a:cubicBezTo>
                  <a:cubicBezTo>
                    <a:pt x="7804" y="3847"/>
                    <a:pt x="7924" y="4022"/>
                    <a:pt x="7924" y="4229"/>
                  </a:cubicBezTo>
                  <a:cubicBezTo>
                    <a:pt x="7924" y="4436"/>
                    <a:pt x="7804" y="4610"/>
                    <a:pt x="7662" y="4676"/>
                  </a:cubicBezTo>
                  <a:cubicBezTo>
                    <a:pt x="7618" y="4687"/>
                    <a:pt x="7586" y="4697"/>
                    <a:pt x="7542" y="4697"/>
                  </a:cubicBezTo>
                  <a:cubicBezTo>
                    <a:pt x="7324" y="4697"/>
                    <a:pt x="7161" y="4490"/>
                    <a:pt x="7161" y="4229"/>
                  </a:cubicBezTo>
                  <a:cubicBezTo>
                    <a:pt x="7161" y="3967"/>
                    <a:pt x="7324" y="3760"/>
                    <a:pt x="7542" y="3760"/>
                  </a:cubicBezTo>
                  <a:close/>
                  <a:moveTo>
                    <a:pt x="6005" y="3826"/>
                  </a:moveTo>
                  <a:cubicBezTo>
                    <a:pt x="6006" y="3826"/>
                    <a:pt x="7030" y="6169"/>
                    <a:pt x="6856" y="6398"/>
                  </a:cubicBezTo>
                  <a:cubicBezTo>
                    <a:pt x="6768" y="6507"/>
                    <a:pt x="6431" y="6616"/>
                    <a:pt x="6169" y="6681"/>
                  </a:cubicBezTo>
                  <a:cubicBezTo>
                    <a:pt x="6104" y="6681"/>
                    <a:pt x="6049" y="6681"/>
                    <a:pt x="6005" y="6670"/>
                  </a:cubicBezTo>
                  <a:cubicBezTo>
                    <a:pt x="5984" y="6659"/>
                    <a:pt x="5973" y="6659"/>
                    <a:pt x="5973" y="6648"/>
                  </a:cubicBezTo>
                  <a:cubicBezTo>
                    <a:pt x="5973" y="6594"/>
                    <a:pt x="6518" y="6496"/>
                    <a:pt x="6605" y="6278"/>
                  </a:cubicBezTo>
                  <a:cubicBezTo>
                    <a:pt x="6703" y="6038"/>
                    <a:pt x="6006" y="3826"/>
                    <a:pt x="6005" y="3826"/>
                  </a:cubicBezTo>
                  <a:close/>
                  <a:moveTo>
                    <a:pt x="7083" y="7230"/>
                  </a:moveTo>
                  <a:cubicBezTo>
                    <a:pt x="7097" y="7230"/>
                    <a:pt x="7105" y="7236"/>
                    <a:pt x="7106" y="7248"/>
                  </a:cubicBezTo>
                  <a:cubicBezTo>
                    <a:pt x="7117" y="7346"/>
                    <a:pt x="6725" y="7662"/>
                    <a:pt x="6147" y="7727"/>
                  </a:cubicBezTo>
                  <a:cubicBezTo>
                    <a:pt x="6078" y="7736"/>
                    <a:pt x="6010" y="7740"/>
                    <a:pt x="5944" y="7740"/>
                  </a:cubicBezTo>
                  <a:cubicBezTo>
                    <a:pt x="5451" y="7740"/>
                    <a:pt x="5039" y="7514"/>
                    <a:pt x="4981" y="7389"/>
                  </a:cubicBezTo>
                  <a:cubicBezTo>
                    <a:pt x="4965" y="7351"/>
                    <a:pt x="4972" y="7337"/>
                    <a:pt x="4993" y="7337"/>
                  </a:cubicBezTo>
                  <a:cubicBezTo>
                    <a:pt x="5042" y="7337"/>
                    <a:pt x="5170" y="7421"/>
                    <a:pt x="5232" y="7444"/>
                  </a:cubicBezTo>
                  <a:cubicBezTo>
                    <a:pt x="5232" y="7444"/>
                    <a:pt x="5424" y="7550"/>
                    <a:pt x="5794" y="7550"/>
                  </a:cubicBezTo>
                  <a:cubicBezTo>
                    <a:pt x="5898" y="7550"/>
                    <a:pt x="6016" y="7542"/>
                    <a:pt x="6147" y="7520"/>
                  </a:cubicBezTo>
                  <a:cubicBezTo>
                    <a:pt x="6672" y="7436"/>
                    <a:pt x="6996" y="7230"/>
                    <a:pt x="7083" y="7230"/>
                  </a:cubicBezTo>
                  <a:close/>
                  <a:moveTo>
                    <a:pt x="7335" y="0"/>
                  </a:moveTo>
                  <a:cubicBezTo>
                    <a:pt x="7335" y="1"/>
                    <a:pt x="7444" y="872"/>
                    <a:pt x="6322" y="905"/>
                  </a:cubicBezTo>
                  <a:cubicBezTo>
                    <a:pt x="6273" y="906"/>
                    <a:pt x="6224" y="907"/>
                    <a:pt x="6173" y="907"/>
                  </a:cubicBezTo>
                  <a:cubicBezTo>
                    <a:pt x="4470" y="907"/>
                    <a:pt x="1930" y="33"/>
                    <a:pt x="1930" y="33"/>
                  </a:cubicBezTo>
                  <a:lnTo>
                    <a:pt x="1930" y="33"/>
                  </a:lnTo>
                  <a:cubicBezTo>
                    <a:pt x="2300" y="1559"/>
                    <a:pt x="1722" y="3684"/>
                    <a:pt x="1722" y="3684"/>
                  </a:cubicBezTo>
                  <a:lnTo>
                    <a:pt x="1330" y="1602"/>
                  </a:lnTo>
                  <a:cubicBezTo>
                    <a:pt x="1319" y="1592"/>
                    <a:pt x="1297" y="1592"/>
                    <a:pt x="1287" y="1581"/>
                  </a:cubicBezTo>
                  <a:cubicBezTo>
                    <a:pt x="1209" y="1542"/>
                    <a:pt x="1132" y="1524"/>
                    <a:pt x="1056" y="1524"/>
                  </a:cubicBezTo>
                  <a:cubicBezTo>
                    <a:pt x="941" y="1524"/>
                    <a:pt x="830" y="1567"/>
                    <a:pt x="731" y="1646"/>
                  </a:cubicBezTo>
                  <a:cubicBezTo>
                    <a:pt x="306" y="1962"/>
                    <a:pt x="1" y="2812"/>
                    <a:pt x="219" y="3433"/>
                  </a:cubicBezTo>
                  <a:cubicBezTo>
                    <a:pt x="502" y="4218"/>
                    <a:pt x="1570" y="4654"/>
                    <a:pt x="1853" y="4752"/>
                  </a:cubicBezTo>
                  <a:cubicBezTo>
                    <a:pt x="2137" y="6092"/>
                    <a:pt x="2485" y="7411"/>
                    <a:pt x="2812" y="7803"/>
                  </a:cubicBezTo>
                  <a:cubicBezTo>
                    <a:pt x="2889" y="7902"/>
                    <a:pt x="2987" y="7989"/>
                    <a:pt x="3085" y="8076"/>
                  </a:cubicBezTo>
                  <a:cubicBezTo>
                    <a:pt x="3869" y="8784"/>
                    <a:pt x="5210" y="9307"/>
                    <a:pt x="6082" y="9307"/>
                  </a:cubicBezTo>
                  <a:cubicBezTo>
                    <a:pt x="6136" y="9307"/>
                    <a:pt x="6191" y="9307"/>
                    <a:pt x="6245" y="9296"/>
                  </a:cubicBezTo>
                  <a:cubicBezTo>
                    <a:pt x="6648" y="9264"/>
                    <a:pt x="7161" y="9024"/>
                    <a:pt x="7662" y="8664"/>
                  </a:cubicBezTo>
                  <a:cubicBezTo>
                    <a:pt x="7934" y="8468"/>
                    <a:pt x="8207" y="8218"/>
                    <a:pt x="8458" y="7956"/>
                  </a:cubicBezTo>
                  <a:cubicBezTo>
                    <a:pt x="8795" y="7596"/>
                    <a:pt x="9090" y="7193"/>
                    <a:pt x="9286" y="6768"/>
                  </a:cubicBezTo>
                  <a:cubicBezTo>
                    <a:pt x="9493" y="6332"/>
                    <a:pt x="9656" y="5591"/>
                    <a:pt x="9776" y="4828"/>
                  </a:cubicBezTo>
                  <a:lnTo>
                    <a:pt x="9776" y="4828"/>
                  </a:lnTo>
                  <a:cubicBezTo>
                    <a:pt x="9754" y="4839"/>
                    <a:pt x="9744" y="4839"/>
                    <a:pt x="9744" y="4839"/>
                  </a:cubicBezTo>
                  <a:lnTo>
                    <a:pt x="9798" y="4425"/>
                  </a:lnTo>
                  <a:cubicBezTo>
                    <a:pt x="9558" y="3880"/>
                    <a:pt x="9406" y="1363"/>
                    <a:pt x="9406" y="1363"/>
                  </a:cubicBezTo>
                  <a:cubicBezTo>
                    <a:pt x="9343" y="1380"/>
                    <a:pt x="9279" y="1388"/>
                    <a:pt x="9215" y="1388"/>
                  </a:cubicBezTo>
                  <a:cubicBezTo>
                    <a:pt x="8658" y="1388"/>
                    <a:pt x="8033" y="802"/>
                    <a:pt x="7662" y="382"/>
                  </a:cubicBezTo>
                  <a:cubicBezTo>
                    <a:pt x="7455" y="164"/>
                    <a:pt x="7335" y="0"/>
                    <a:pt x="7335" y="0"/>
                  </a:cubicBezTo>
                  <a:close/>
                </a:path>
              </a:pathLst>
            </a:custGeom>
            <a:solidFill>
              <a:srgbClr val="FFD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7088692" y="3999841"/>
              <a:ext cx="96874" cy="36132"/>
            </a:xfrm>
            <a:custGeom>
              <a:avLst/>
              <a:gdLst/>
              <a:ahLst/>
              <a:cxnLst/>
              <a:rect l="l" t="t" r="r" b="b"/>
              <a:pathLst>
                <a:path w="2657" h="991" extrusionOk="0">
                  <a:moveTo>
                    <a:pt x="1371" y="1"/>
                  </a:moveTo>
                  <a:cubicBezTo>
                    <a:pt x="641" y="1"/>
                    <a:pt x="30" y="905"/>
                    <a:pt x="30" y="905"/>
                  </a:cubicBezTo>
                  <a:cubicBezTo>
                    <a:pt x="0" y="966"/>
                    <a:pt x="8" y="991"/>
                    <a:pt x="46" y="991"/>
                  </a:cubicBezTo>
                  <a:cubicBezTo>
                    <a:pt x="197" y="991"/>
                    <a:pt x="830" y="587"/>
                    <a:pt x="1371" y="491"/>
                  </a:cubicBezTo>
                  <a:cubicBezTo>
                    <a:pt x="1428" y="482"/>
                    <a:pt x="1483" y="478"/>
                    <a:pt x="1537" y="478"/>
                  </a:cubicBezTo>
                  <a:cubicBezTo>
                    <a:pt x="2053" y="478"/>
                    <a:pt x="2417" y="861"/>
                    <a:pt x="2543" y="861"/>
                  </a:cubicBezTo>
                  <a:cubicBezTo>
                    <a:pt x="2560" y="861"/>
                    <a:pt x="2572" y="855"/>
                    <a:pt x="2581" y="840"/>
                  </a:cubicBezTo>
                  <a:cubicBezTo>
                    <a:pt x="2657" y="709"/>
                    <a:pt x="2101" y="1"/>
                    <a:pt x="1371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7218925" y="3999841"/>
              <a:ext cx="96911" cy="36168"/>
            </a:xfrm>
            <a:custGeom>
              <a:avLst/>
              <a:gdLst/>
              <a:ahLst/>
              <a:cxnLst/>
              <a:rect l="l" t="t" r="r" b="b"/>
              <a:pathLst>
                <a:path w="2658" h="992" extrusionOk="0">
                  <a:moveTo>
                    <a:pt x="1286" y="1"/>
                  </a:moveTo>
                  <a:cubicBezTo>
                    <a:pt x="556" y="1"/>
                    <a:pt x="0" y="709"/>
                    <a:pt x="77" y="840"/>
                  </a:cubicBezTo>
                  <a:cubicBezTo>
                    <a:pt x="85" y="855"/>
                    <a:pt x="97" y="861"/>
                    <a:pt x="114" y="861"/>
                  </a:cubicBezTo>
                  <a:cubicBezTo>
                    <a:pt x="240" y="861"/>
                    <a:pt x="605" y="478"/>
                    <a:pt x="1129" y="478"/>
                  </a:cubicBezTo>
                  <a:cubicBezTo>
                    <a:pt x="1183" y="478"/>
                    <a:pt x="1239" y="482"/>
                    <a:pt x="1297" y="491"/>
                  </a:cubicBezTo>
                  <a:cubicBezTo>
                    <a:pt x="1297" y="502"/>
                    <a:pt x="1308" y="502"/>
                    <a:pt x="1319" y="502"/>
                  </a:cubicBezTo>
                  <a:cubicBezTo>
                    <a:pt x="1850" y="598"/>
                    <a:pt x="2464" y="992"/>
                    <a:pt x="2612" y="992"/>
                  </a:cubicBezTo>
                  <a:cubicBezTo>
                    <a:pt x="2650" y="992"/>
                    <a:pt x="2658" y="967"/>
                    <a:pt x="2627" y="905"/>
                  </a:cubicBezTo>
                  <a:cubicBezTo>
                    <a:pt x="2627" y="905"/>
                    <a:pt x="2027" y="22"/>
                    <a:pt x="1319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7168684" y="4162486"/>
              <a:ext cx="78498" cy="18668"/>
            </a:xfrm>
            <a:custGeom>
              <a:avLst/>
              <a:gdLst/>
              <a:ahLst/>
              <a:cxnLst/>
              <a:rect l="l" t="t" r="r" b="b"/>
              <a:pathLst>
                <a:path w="2153" h="512" extrusionOk="0">
                  <a:moveTo>
                    <a:pt x="2116" y="1"/>
                  </a:moveTo>
                  <a:cubicBezTo>
                    <a:pt x="2028" y="1"/>
                    <a:pt x="1705" y="198"/>
                    <a:pt x="1182" y="291"/>
                  </a:cubicBezTo>
                  <a:cubicBezTo>
                    <a:pt x="1051" y="313"/>
                    <a:pt x="933" y="321"/>
                    <a:pt x="829" y="321"/>
                  </a:cubicBezTo>
                  <a:cubicBezTo>
                    <a:pt x="459" y="321"/>
                    <a:pt x="267" y="215"/>
                    <a:pt x="267" y="215"/>
                  </a:cubicBezTo>
                  <a:cubicBezTo>
                    <a:pt x="205" y="192"/>
                    <a:pt x="78" y="103"/>
                    <a:pt x="28" y="103"/>
                  </a:cubicBezTo>
                  <a:cubicBezTo>
                    <a:pt x="8" y="103"/>
                    <a:pt x="0" y="119"/>
                    <a:pt x="16" y="160"/>
                  </a:cubicBezTo>
                  <a:cubicBezTo>
                    <a:pt x="74" y="285"/>
                    <a:pt x="486" y="511"/>
                    <a:pt x="979" y="511"/>
                  </a:cubicBezTo>
                  <a:cubicBezTo>
                    <a:pt x="1045" y="511"/>
                    <a:pt x="1113" y="507"/>
                    <a:pt x="1182" y="498"/>
                  </a:cubicBezTo>
                  <a:cubicBezTo>
                    <a:pt x="1760" y="422"/>
                    <a:pt x="2152" y="117"/>
                    <a:pt x="2141" y="19"/>
                  </a:cubicBezTo>
                  <a:cubicBezTo>
                    <a:pt x="2140" y="6"/>
                    <a:pt x="2131" y="1"/>
                    <a:pt x="211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7124349" y="4036008"/>
              <a:ext cx="27855" cy="34199"/>
            </a:xfrm>
            <a:custGeom>
              <a:avLst/>
              <a:gdLst/>
              <a:ahLst/>
              <a:cxnLst/>
              <a:rect l="l" t="t" r="r" b="b"/>
              <a:pathLst>
                <a:path w="764" h="938" extrusionOk="0">
                  <a:moveTo>
                    <a:pt x="382" y="0"/>
                  </a:moveTo>
                  <a:cubicBezTo>
                    <a:pt x="175" y="0"/>
                    <a:pt x="1" y="207"/>
                    <a:pt x="1" y="469"/>
                  </a:cubicBezTo>
                  <a:cubicBezTo>
                    <a:pt x="1" y="730"/>
                    <a:pt x="175" y="937"/>
                    <a:pt x="382" y="937"/>
                  </a:cubicBezTo>
                  <a:cubicBezTo>
                    <a:pt x="600" y="937"/>
                    <a:pt x="763" y="730"/>
                    <a:pt x="763" y="469"/>
                  </a:cubicBezTo>
                  <a:cubicBezTo>
                    <a:pt x="763" y="207"/>
                    <a:pt x="600" y="0"/>
                    <a:pt x="382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7248712" y="4036008"/>
              <a:ext cx="27855" cy="34199"/>
            </a:xfrm>
            <a:custGeom>
              <a:avLst/>
              <a:gdLst/>
              <a:ahLst/>
              <a:cxnLst/>
              <a:rect l="l" t="t" r="r" b="b"/>
              <a:pathLst>
                <a:path w="764" h="938" extrusionOk="0">
                  <a:moveTo>
                    <a:pt x="382" y="0"/>
                  </a:moveTo>
                  <a:cubicBezTo>
                    <a:pt x="164" y="0"/>
                    <a:pt x="1" y="207"/>
                    <a:pt x="1" y="469"/>
                  </a:cubicBezTo>
                  <a:cubicBezTo>
                    <a:pt x="1" y="730"/>
                    <a:pt x="164" y="937"/>
                    <a:pt x="382" y="937"/>
                  </a:cubicBezTo>
                  <a:cubicBezTo>
                    <a:pt x="426" y="937"/>
                    <a:pt x="458" y="927"/>
                    <a:pt x="502" y="916"/>
                  </a:cubicBezTo>
                  <a:cubicBezTo>
                    <a:pt x="644" y="850"/>
                    <a:pt x="764" y="676"/>
                    <a:pt x="764" y="469"/>
                  </a:cubicBezTo>
                  <a:cubicBezTo>
                    <a:pt x="764" y="262"/>
                    <a:pt x="644" y="87"/>
                    <a:pt x="502" y="33"/>
                  </a:cubicBezTo>
                  <a:cubicBezTo>
                    <a:pt x="458" y="11"/>
                    <a:pt x="426" y="0"/>
                    <a:pt x="382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7199857" y="4038378"/>
              <a:ext cx="44117" cy="103765"/>
            </a:xfrm>
            <a:custGeom>
              <a:avLst/>
              <a:gdLst/>
              <a:ahLst/>
              <a:cxnLst/>
              <a:rect l="l" t="t" r="r" b="b"/>
              <a:pathLst>
                <a:path w="1210" h="2846" extrusionOk="0">
                  <a:moveTo>
                    <a:pt x="185" y="1"/>
                  </a:moveTo>
                  <a:cubicBezTo>
                    <a:pt x="186" y="1"/>
                    <a:pt x="883" y="2213"/>
                    <a:pt x="785" y="2453"/>
                  </a:cubicBezTo>
                  <a:cubicBezTo>
                    <a:pt x="676" y="2692"/>
                    <a:pt x="0" y="2791"/>
                    <a:pt x="185" y="2845"/>
                  </a:cubicBezTo>
                  <a:lnTo>
                    <a:pt x="425" y="2845"/>
                  </a:lnTo>
                  <a:cubicBezTo>
                    <a:pt x="643" y="2823"/>
                    <a:pt x="905" y="2725"/>
                    <a:pt x="1036" y="2573"/>
                  </a:cubicBezTo>
                  <a:cubicBezTo>
                    <a:pt x="1210" y="2344"/>
                    <a:pt x="186" y="1"/>
                    <a:pt x="185" y="1"/>
                  </a:cubicBezTo>
                  <a:close/>
                </a:path>
              </a:pathLst>
            </a:custGeom>
            <a:solidFill>
              <a:srgbClr val="F8C6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7210977" y="4137730"/>
              <a:ext cx="36" cy="8750"/>
            </a:xfrm>
            <a:custGeom>
              <a:avLst/>
              <a:gdLst/>
              <a:ahLst/>
              <a:cxnLst/>
              <a:rect l="l" t="t" r="r" b="b"/>
              <a:pathLst>
                <a:path w="1" h="240" extrusionOk="0">
                  <a:moveTo>
                    <a:pt x="0" y="0"/>
                  </a:moveTo>
                  <a:lnTo>
                    <a:pt x="0" y="0"/>
                  </a:lnTo>
                  <a:lnTo>
                    <a:pt x="0" y="240"/>
                  </a:lnTo>
                  <a:lnTo>
                    <a:pt x="0" y="240"/>
                  </a:ln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7206602" y="4142105"/>
              <a:ext cx="8787" cy="328"/>
            </a:xfrm>
            <a:custGeom>
              <a:avLst/>
              <a:gdLst/>
              <a:ahLst/>
              <a:cxnLst/>
              <a:rect l="l" t="t" r="r" b="b"/>
              <a:pathLst>
                <a:path w="241" h="9" extrusionOk="0">
                  <a:moveTo>
                    <a:pt x="0" y="0"/>
                  </a:moveTo>
                  <a:cubicBezTo>
                    <a:pt x="28" y="5"/>
                    <a:pt x="63" y="8"/>
                    <a:pt x="104" y="8"/>
                  </a:cubicBezTo>
                  <a:cubicBezTo>
                    <a:pt x="145" y="8"/>
                    <a:pt x="191" y="5"/>
                    <a:pt x="240" y="0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327197" y="4409898"/>
              <a:ext cx="17902" cy="11558"/>
            </a:xfrm>
            <a:custGeom>
              <a:avLst/>
              <a:gdLst/>
              <a:ahLst/>
              <a:cxnLst/>
              <a:rect l="l" t="t" r="r" b="b"/>
              <a:pathLst>
                <a:path w="491" h="317" extrusionOk="0">
                  <a:moveTo>
                    <a:pt x="0" y="0"/>
                  </a:moveTo>
                  <a:cubicBezTo>
                    <a:pt x="164" y="98"/>
                    <a:pt x="327" y="207"/>
                    <a:pt x="491" y="316"/>
                  </a:cubicBezTo>
                  <a:cubicBezTo>
                    <a:pt x="327" y="207"/>
                    <a:pt x="164" y="98"/>
                    <a:pt x="0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309296" y="4399580"/>
              <a:ext cx="17938" cy="10355"/>
            </a:xfrm>
            <a:custGeom>
              <a:avLst/>
              <a:gdLst/>
              <a:ahLst/>
              <a:cxnLst/>
              <a:rect l="l" t="t" r="r" b="b"/>
              <a:pathLst>
                <a:path w="492" h="284" extrusionOk="0">
                  <a:moveTo>
                    <a:pt x="1" y="0"/>
                  </a:moveTo>
                  <a:cubicBezTo>
                    <a:pt x="164" y="87"/>
                    <a:pt x="328" y="185"/>
                    <a:pt x="491" y="283"/>
                  </a:cubicBezTo>
                  <a:cubicBezTo>
                    <a:pt x="328" y="185"/>
                    <a:pt x="164" y="87"/>
                    <a:pt x="1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270758" y="4379309"/>
              <a:ext cx="34601" cy="17902"/>
            </a:xfrm>
            <a:custGeom>
              <a:avLst/>
              <a:gdLst/>
              <a:ahLst/>
              <a:cxnLst/>
              <a:rect l="l" t="t" r="r" b="b"/>
              <a:pathLst>
                <a:path w="949" h="491" extrusionOk="0">
                  <a:moveTo>
                    <a:pt x="1" y="0"/>
                  </a:moveTo>
                  <a:cubicBezTo>
                    <a:pt x="306" y="142"/>
                    <a:pt x="622" y="305"/>
                    <a:pt x="949" y="491"/>
                  </a:cubicBezTo>
                  <a:cubicBezTo>
                    <a:pt x="622" y="305"/>
                    <a:pt x="306" y="142"/>
                    <a:pt x="1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250487" y="4369757"/>
              <a:ext cx="16334" cy="7584"/>
            </a:xfrm>
            <a:custGeom>
              <a:avLst/>
              <a:gdLst/>
              <a:ahLst/>
              <a:cxnLst/>
              <a:rect l="l" t="t" r="r" b="b"/>
              <a:pathLst>
                <a:path w="448" h="208" extrusionOk="0">
                  <a:moveTo>
                    <a:pt x="1" y="1"/>
                  </a:moveTo>
                  <a:cubicBezTo>
                    <a:pt x="142" y="66"/>
                    <a:pt x="295" y="131"/>
                    <a:pt x="448" y="208"/>
                  </a:cubicBezTo>
                  <a:cubicBezTo>
                    <a:pt x="295" y="131"/>
                    <a:pt x="142" y="66"/>
                    <a:pt x="1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933801" y="4329615"/>
              <a:ext cx="321103" cy="936183"/>
            </a:xfrm>
            <a:custGeom>
              <a:avLst/>
              <a:gdLst/>
              <a:ahLst/>
              <a:cxnLst/>
              <a:rect l="l" t="t" r="r" b="b"/>
              <a:pathLst>
                <a:path w="8807" h="25677" extrusionOk="0">
                  <a:moveTo>
                    <a:pt x="4768" y="1"/>
                  </a:moveTo>
                  <a:cubicBezTo>
                    <a:pt x="3482" y="1"/>
                    <a:pt x="2080" y="532"/>
                    <a:pt x="742" y="1287"/>
                  </a:cubicBezTo>
                  <a:cubicBezTo>
                    <a:pt x="753" y="1331"/>
                    <a:pt x="1" y="21688"/>
                    <a:pt x="273" y="25677"/>
                  </a:cubicBezTo>
                  <a:lnTo>
                    <a:pt x="8240" y="25426"/>
                  </a:lnTo>
                  <a:cubicBezTo>
                    <a:pt x="8807" y="20718"/>
                    <a:pt x="8687" y="1102"/>
                    <a:pt x="8687" y="1102"/>
                  </a:cubicBezTo>
                  <a:cubicBezTo>
                    <a:pt x="6474" y="154"/>
                    <a:pt x="4807" y="1"/>
                    <a:pt x="4807" y="1"/>
                  </a:cubicBezTo>
                  <a:cubicBezTo>
                    <a:pt x="4794" y="1"/>
                    <a:pt x="4781" y="1"/>
                    <a:pt x="4768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5022033" y="4223154"/>
              <a:ext cx="171289" cy="195243"/>
            </a:xfrm>
            <a:custGeom>
              <a:avLst/>
              <a:gdLst/>
              <a:ahLst/>
              <a:cxnLst/>
              <a:rect l="l" t="t" r="r" b="b"/>
              <a:pathLst>
                <a:path w="4698" h="5355" extrusionOk="0">
                  <a:moveTo>
                    <a:pt x="894" y="0"/>
                  </a:moveTo>
                  <a:cubicBezTo>
                    <a:pt x="981" y="1635"/>
                    <a:pt x="0" y="3858"/>
                    <a:pt x="0" y="3858"/>
                  </a:cubicBezTo>
                  <a:cubicBezTo>
                    <a:pt x="0" y="3858"/>
                    <a:pt x="1101" y="5264"/>
                    <a:pt x="2136" y="5351"/>
                  </a:cubicBezTo>
                  <a:cubicBezTo>
                    <a:pt x="2166" y="5354"/>
                    <a:pt x="2196" y="5355"/>
                    <a:pt x="2227" y="5355"/>
                  </a:cubicBezTo>
                  <a:cubicBezTo>
                    <a:pt x="3258" y="5355"/>
                    <a:pt x="4697" y="3967"/>
                    <a:pt x="4697" y="3967"/>
                  </a:cubicBezTo>
                  <a:cubicBezTo>
                    <a:pt x="4000" y="2932"/>
                    <a:pt x="4033" y="0"/>
                    <a:pt x="4033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5051419" y="4223154"/>
              <a:ext cx="119261" cy="81999"/>
            </a:xfrm>
            <a:custGeom>
              <a:avLst/>
              <a:gdLst/>
              <a:ahLst/>
              <a:cxnLst/>
              <a:rect l="l" t="t" r="r" b="b"/>
              <a:pathLst>
                <a:path w="3271" h="2249" extrusionOk="0">
                  <a:moveTo>
                    <a:pt x="88" y="0"/>
                  </a:moveTo>
                  <a:cubicBezTo>
                    <a:pt x="110" y="393"/>
                    <a:pt x="66" y="807"/>
                    <a:pt x="1" y="1232"/>
                  </a:cubicBezTo>
                  <a:cubicBezTo>
                    <a:pt x="599" y="1882"/>
                    <a:pt x="1198" y="2249"/>
                    <a:pt x="1713" y="2249"/>
                  </a:cubicBezTo>
                  <a:cubicBezTo>
                    <a:pt x="1742" y="2249"/>
                    <a:pt x="1771" y="2248"/>
                    <a:pt x="1799" y="2245"/>
                  </a:cubicBezTo>
                  <a:cubicBezTo>
                    <a:pt x="2235" y="2202"/>
                    <a:pt x="2747" y="1875"/>
                    <a:pt x="3270" y="1319"/>
                  </a:cubicBezTo>
                  <a:cubicBezTo>
                    <a:pt x="3216" y="589"/>
                    <a:pt x="3227" y="0"/>
                    <a:pt x="3227" y="0"/>
                  </a:cubicBezTo>
                  <a:close/>
                </a:path>
              </a:pathLst>
            </a:custGeom>
            <a:solidFill>
              <a:srgbClr val="EFB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250487" y="4369757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305322" y="4397174"/>
              <a:ext cx="4011" cy="2443"/>
            </a:xfrm>
            <a:custGeom>
              <a:avLst/>
              <a:gdLst/>
              <a:ahLst/>
              <a:cxnLst/>
              <a:rect l="l" t="t" r="r" b="b"/>
              <a:pathLst>
                <a:path w="110" h="67" extrusionOk="0">
                  <a:moveTo>
                    <a:pt x="1" y="1"/>
                  </a:moveTo>
                  <a:cubicBezTo>
                    <a:pt x="33" y="22"/>
                    <a:pt x="77" y="44"/>
                    <a:pt x="110" y="66"/>
                  </a:cubicBezTo>
                  <a:cubicBezTo>
                    <a:pt x="77" y="44"/>
                    <a:pt x="33" y="22"/>
                    <a:pt x="1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266784" y="4377304"/>
              <a:ext cx="4011" cy="2042"/>
            </a:xfrm>
            <a:custGeom>
              <a:avLst/>
              <a:gdLst/>
              <a:ahLst/>
              <a:cxnLst/>
              <a:rect l="l" t="t" r="r" b="b"/>
              <a:pathLst>
                <a:path w="110" h="56" extrusionOk="0">
                  <a:moveTo>
                    <a:pt x="1" y="1"/>
                  </a:moveTo>
                  <a:cubicBezTo>
                    <a:pt x="33" y="23"/>
                    <a:pt x="77" y="33"/>
                    <a:pt x="110" y="55"/>
                  </a:cubicBezTo>
                  <a:cubicBezTo>
                    <a:pt x="77" y="33"/>
                    <a:pt x="33" y="23"/>
                    <a:pt x="1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327197" y="4409898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5176183" y="4369757"/>
              <a:ext cx="302436" cy="769707"/>
            </a:xfrm>
            <a:custGeom>
              <a:avLst/>
              <a:gdLst/>
              <a:ahLst/>
              <a:cxnLst/>
              <a:rect l="l" t="t" r="r" b="b"/>
              <a:pathLst>
                <a:path w="8295" h="21111" extrusionOk="0">
                  <a:moveTo>
                    <a:pt x="2039" y="1"/>
                  </a:moveTo>
                  <a:cubicBezTo>
                    <a:pt x="2039" y="1"/>
                    <a:pt x="469" y="15095"/>
                    <a:pt x="1" y="21110"/>
                  </a:cubicBezTo>
                  <a:lnTo>
                    <a:pt x="8131" y="19149"/>
                  </a:lnTo>
                  <a:cubicBezTo>
                    <a:pt x="8294" y="18604"/>
                    <a:pt x="7826" y="9744"/>
                    <a:pt x="7935" y="9122"/>
                  </a:cubicBezTo>
                  <a:cubicBezTo>
                    <a:pt x="8022" y="8676"/>
                    <a:pt x="8076" y="8218"/>
                    <a:pt x="8109" y="7760"/>
                  </a:cubicBezTo>
                  <a:cubicBezTo>
                    <a:pt x="8120" y="7608"/>
                    <a:pt x="8120" y="7455"/>
                    <a:pt x="8131" y="7302"/>
                  </a:cubicBezTo>
                  <a:cubicBezTo>
                    <a:pt x="8131" y="6997"/>
                    <a:pt x="8120" y="6692"/>
                    <a:pt x="8098" y="6387"/>
                  </a:cubicBezTo>
                  <a:cubicBezTo>
                    <a:pt x="7967" y="5025"/>
                    <a:pt x="7477" y="3717"/>
                    <a:pt x="6365" y="2736"/>
                  </a:cubicBezTo>
                  <a:cubicBezTo>
                    <a:pt x="6202" y="2594"/>
                    <a:pt x="6028" y="2453"/>
                    <a:pt x="5864" y="2322"/>
                  </a:cubicBezTo>
                  <a:cubicBezTo>
                    <a:pt x="5820" y="2289"/>
                    <a:pt x="5788" y="2257"/>
                    <a:pt x="5744" y="2224"/>
                  </a:cubicBezTo>
                  <a:cubicBezTo>
                    <a:pt x="5581" y="2093"/>
                    <a:pt x="5417" y="1962"/>
                    <a:pt x="5254" y="1842"/>
                  </a:cubicBezTo>
                  <a:lnTo>
                    <a:pt x="5243" y="1842"/>
                  </a:lnTo>
                  <a:cubicBezTo>
                    <a:pt x="5079" y="1723"/>
                    <a:pt x="4916" y="1603"/>
                    <a:pt x="4752" y="1494"/>
                  </a:cubicBezTo>
                  <a:cubicBezTo>
                    <a:pt x="4709" y="1472"/>
                    <a:pt x="4676" y="1439"/>
                    <a:pt x="4633" y="1417"/>
                  </a:cubicBezTo>
                  <a:cubicBezTo>
                    <a:pt x="4469" y="1308"/>
                    <a:pt x="4306" y="1199"/>
                    <a:pt x="4142" y="1101"/>
                  </a:cubicBezTo>
                  <a:cubicBezTo>
                    <a:pt x="3979" y="1003"/>
                    <a:pt x="3815" y="905"/>
                    <a:pt x="3652" y="818"/>
                  </a:cubicBezTo>
                  <a:cubicBezTo>
                    <a:pt x="3619" y="796"/>
                    <a:pt x="3575" y="774"/>
                    <a:pt x="3543" y="753"/>
                  </a:cubicBezTo>
                  <a:cubicBezTo>
                    <a:pt x="3216" y="567"/>
                    <a:pt x="2900" y="404"/>
                    <a:pt x="2595" y="262"/>
                  </a:cubicBezTo>
                  <a:cubicBezTo>
                    <a:pt x="2562" y="240"/>
                    <a:pt x="2518" y="230"/>
                    <a:pt x="2486" y="208"/>
                  </a:cubicBezTo>
                  <a:cubicBezTo>
                    <a:pt x="2333" y="142"/>
                    <a:pt x="2180" y="66"/>
                    <a:pt x="2039" y="1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743083" y="4376502"/>
              <a:ext cx="256350" cy="805474"/>
            </a:xfrm>
            <a:custGeom>
              <a:avLst/>
              <a:gdLst/>
              <a:ahLst/>
              <a:cxnLst/>
              <a:rect l="l" t="t" r="r" b="b"/>
              <a:pathLst>
                <a:path w="7031" h="22092" extrusionOk="0">
                  <a:moveTo>
                    <a:pt x="5973" y="1"/>
                  </a:moveTo>
                  <a:cubicBezTo>
                    <a:pt x="3194" y="1570"/>
                    <a:pt x="698" y="4099"/>
                    <a:pt x="110" y="4709"/>
                  </a:cubicBezTo>
                  <a:cubicBezTo>
                    <a:pt x="77" y="4753"/>
                    <a:pt x="44" y="4774"/>
                    <a:pt x="23" y="4807"/>
                  </a:cubicBezTo>
                  <a:lnTo>
                    <a:pt x="12" y="4807"/>
                  </a:lnTo>
                  <a:cubicBezTo>
                    <a:pt x="1" y="4829"/>
                    <a:pt x="143" y="5886"/>
                    <a:pt x="143" y="5886"/>
                  </a:cubicBezTo>
                  <a:lnTo>
                    <a:pt x="873" y="10703"/>
                  </a:lnTo>
                  <a:lnTo>
                    <a:pt x="7030" y="22091"/>
                  </a:lnTo>
                  <a:cubicBezTo>
                    <a:pt x="6660" y="16806"/>
                    <a:pt x="5984" y="45"/>
                    <a:pt x="5973" y="1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982693" y="3917989"/>
              <a:ext cx="257116" cy="354209"/>
            </a:xfrm>
            <a:custGeom>
              <a:avLst/>
              <a:gdLst/>
              <a:ahLst/>
              <a:cxnLst/>
              <a:rect l="l" t="t" r="r" b="b"/>
              <a:pathLst>
                <a:path w="7052" h="9715" extrusionOk="0">
                  <a:moveTo>
                    <a:pt x="1504" y="1"/>
                  </a:moveTo>
                  <a:cubicBezTo>
                    <a:pt x="1428" y="763"/>
                    <a:pt x="251" y="3139"/>
                    <a:pt x="0" y="3619"/>
                  </a:cubicBezTo>
                  <a:cubicBezTo>
                    <a:pt x="88" y="4436"/>
                    <a:pt x="371" y="6605"/>
                    <a:pt x="1079" y="7673"/>
                  </a:cubicBezTo>
                  <a:cubicBezTo>
                    <a:pt x="1927" y="8950"/>
                    <a:pt x="2856" y="9715"/>
                    <a:pt x="3595" y="9715"/>
                  </a:cubicBezTo>
                  <a:cubicBezTo>
                    <a:pt x="3625" y="9715"/>
                    <a:pt x="3655" y="9713"/>
                    <a:pt x="3684" y="9711"/>
                  </a:cubicBezTo>
                  <a:cubicBezTo>
                    <a:pt x="4436" y="9645"/>
                    <a:pt x="5395" y="8719"/>
                    <a:pt x="6321" y="7291"/>
                  </a:cubicBezTo>
                  <a:cubicBezTo>
                    <a:pt x="6855" y="6474"/>
                    <a:pt x="7019" y="4872"/>
                    <a:pt x="7052" y="3651"/>
                  </a:cubicBezTo>
                  <a:cubicBezTo>
                    <a:pt x="7052" y="3651"/>
                    <a:pt x="6147" y="3586"/>
                    <a:pt x="4610" y="3052"/>
                  </a:cubicBezTo>
                  <a:cubicBezTo>
                    <a:pt x="3085" y="2518"/>
                    <a:pt x="1504" y="1"/>
                    <a:pt x="1504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5037929" y="4069770"/>
              <a:ext cx="24282" cy="30626"/>
            </a:xfrm>
            <a:custGeom>
              <a:avLst/>
              <a:gdLst/>
              <a:ahLst/>
              <a:cxnLst/>
              <a:rect l="l" t="t" r="r" b="b"/>
              <a:pathLst>
                <a:path w="666" h="840" extrusionOk="0">
                  <a:moveTo>
                    <a:pt x="327" y="1"/>
                  </a:moveTo>
                  <a:cubicBezTo>
                    <a:pt x="142" y="1"/>
                    <a:pt x="0" y="186"/>
                    <a:pt x="0" y="415"/>
                  </a:cubicBezTo>
                  <a:cubicBezTo>
                    <a:pt x="0" y="654"/>
                    <a:pt x="142" y="840"/>
                    <a:pt x="327" y="840"/>
                  </a:cubicBezTo>
                  <a:cubicBezTo>
                    <a:pt x="512" y="840"/>
                    <a:pt x="665" y="654"/>
                    <a:pt x="665" y="415"/>
                  </a:cubicBezTo>
                  <a:cubicBezTo>
                    <a:pt x="665" y="186"/>
                    <a:pt x="512" y="1"/>
                    <a:pt x="327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158318" y="4069770"/>
              <a:ext cx="24683" cy="30626"/>
            </a:xfrm>
            <a:custGeom>
              <a:avLst/>
              <a:gdLst/>
              <a:ahLst/>
              <a:cxnLst/>
              <a:rect l="l" t="t" r="r" b="b"/>
              <a:pathLst>
                <a:path w="677" h="840" extrusionOk="0">
                  <a:moveTo>
                    <a:pt x="338" y="1"/>
                  </a:moveTo>
                  <a:cubicBezTo>
                    <a:pt x="153" y="1"/>
                    <a:pt x="0" y="186"/>
                    <a:pt x="0" y="415"/>
                  </a:cubicBezTo>
                  <a:cubicBezTo>
                    <a:pt x="0" y="654"/>
                    <a:pt x="153" y="840"/>
                    <a:pt x="338" y="840"/>
                  </a:cubicBezTo>
                  <a:cubicBezTo>
                    <a:pt x="524" y="840"/>
                    <a:pt x="676" y="654"/>
                    <a:pt x="676" y="415"/>
                  </a:cubicBezTo>
                  <a:cubicBezTo>
                    <a:pt x="676" y="186"/>
                    <a:pt x="524" y="1"/>
                    <a:pt x="33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131958" y="4030138"/>
              <a:ext cx="86410" cy="28147"/>
            </a:xfrm>
            <a:custGeom>
              <a:avLst/>
              <a:gdLst/>
              <a:ahLst/>
              <a:cxnLst/>
              <a:rect l="l" t="t" r="r" b="b"/>
              <a:pathLst>
                <a:path w="2370" h="772" extrusionOk="0">
                  <a:moveTo>
                    <a:pt x="1132" y="0"/>
                  </a:moveTo>
                  <a:cubicBezTo>
                    <a:pt x="577" y="0"/>
                    <a:pt x="0" y="573"/>
                    <a:pt x="70" y="652"/>
                  </a:cubicBezTo>
                  <a:cubicBezTo>
                    <a:pt x="108" y="690"/>
                    <a:pt x="147" y="701"/>
                    <a:pt x="178" y="701"/>
                  </a:cubicBezTo>
                  <a:cubicBezTo>
                    <a:pt x="217" y="701"/>
                    <a:pt x="244" y="684"/>
                    <a:pt x="244" y="684"/>
                  </a:cubicBezTo>
                  <a:cubicBezTo>
                    <a:pt x="521" y="390"/>
                    <a:pt x="833" y="289"/>
                    <a:pt x="1132" y="289"/>
                  </a:cubicBezTo>
                  <a:cubicBezTo>
                    <a:pt x="1784" y="289"/>
                    <a:pt x="2369" y="772"/>
                    <a:pt x="2369" y="772"/>
                  </a:cubicBezTo>
                  <a:cubicBezTo>
                    <a:pt x="2369" y="772"/>
                    <a:pt x="2118" y="205"/>
                    <a:pt x="1301" y="20"/>
                  </a:cubicBezTo>
                  <a:cubicBezTo>
                    <a:pt x="1245" y="6"/>
                    <a:pt x="1189" y="0"/>
                    <a:pt x="1132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998991" y="4030138"/>
              <a:ext cx="86374" cy="28147"/>
            </a:xfrm>
            <a:custGeom>
              <a:avLst/>
              <a:gdLst/>
              <a:ahLst/>
              <a:cxnLst/>
              <a:rect l="l" t="t" r="r" b="b"/>
              <a:pathLst>
                <a:path w="2369" h="772" extrusionOk="0">
                  <a:moveTo>
                    <a:pt x="1229" y="0"/>
                  </a:moveTo>
                  <a:cubicBezTo>
                    <a:pt x="1172" y="0"/>
                    <a:pt x="1114" y="6"/>
                    <a:pt x="1057" y="20"/>
                  </a:cubicBezTo>
                  <a:cubicBezTo>
                    <a:pt x="240" y="205"/>
                    <a:pt x="0" y="772"/>
                    <a:pt x="0" y="772"/>
                  </a:cubicBezTo>
                  <a:cubicBezTo>
                    <a:pt x="0" y="772"/>
                    <a:pt x="585" y="289"/>
                    <a:pt x="1234" y="289"/>
                  </a:cubicBezTo>
                  <a:cubicBezTo>
                    <a:pt x="1531" y="289"/>
                    <a:pt x="1841" y="390"/>
                    <a:pt x="2114" y="684"/>
                  </a:cubicBezTo>
                  <a:cubicBezTo>
                    <a:pt x="2114" y="684"/>
                    <a:pt x="2145" y="701"/>
                    <a:pt x="2187" y="701"/>
                  </a:cubicBezTo>
                  <a:cubicBezTo>
                    <a:pt x="2220" y="701"/>
                    <a:pt x="2261" y="690"/>
                    <a:pt x="2300" y="652"/>
                  </a:cubicBezTo>
                  <a:cubicBezTo>
                    <a:pt x="2369" y="573"/>
                    <a:pt x="1793" y="0"/>
                    <a:pt x="1229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5025205" y="4120229"/>
              <a:ext cx="57242" cy="23881"/>
            </a:xfrm>
            <a:custGeom>
              <a:avLst/>
              <a:gdLst/>
              <a:ahLst/>
              <a:cxnLst/>
              <a:rect l="l" t="t" r="r" b="b"/>
              <a:pathLst>
                <a:path w="1570" h="655" extrusionOk="0">
                  <a:moveTo>
                    <a:pt x="785" y="1"/>
                  </a:moveTo>
                  <a:cubicBezTo>
                    <a:pt x="349" y="1"/>
                    <a:pt x="1" y="142"/>
                    <a:pt x="1" y="328"/>
                  </a:cubicBezTo>
                  <a:cubicBezTo>
                    <a:pt x="1" y="502"/>
                    <a:pt x="349" y="655"/>
                    <a:pt x="785" y="655"/>
                  </a:cubicBezTo>
                  <a:cubicBezTo>
                    <a:pt x="1210" y="655"/>
                    <a:pt x="1570" y="502"/>
                    <a:pt x="1570" y="328"/>
                  </a:cubicBezTo>
                  <a:cubicBezTo>
                    <a:pt x="1570" y="142"/>
                    <a:pt x="1210" y="1"/>
                    <a:pt x="785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5146797" y="4118661"/>
              <a:ext cx="57242" cy="23480"/>
            </a:xfrm>
            <a:custGeom>
              <a:avLst/>
              <a:gdLst/>
              <a:ahLst/>
              <a:cxnLst/>
              <a:rect l="l" t="t" r="r" b="b"/>
              <a:pathLst>
                <a:path w="1570" h="644" extrusionOk="0">
                  <a:moveTo>
                    <a:pt x="785" y="0"/>
                  </a:moveTo>
                  <a:cubicBezTo>
                    <a:pt x="349" y="0"/>
                    <a:pt x="0" y="142"/>
                    <a:pt x="0" y="316"/>
                  </a:cubicBezTo>
                  <a:cubicBezTo>
                    <a:pt x="0" y="501"/>
                    <a:pt x="349" y="643"/>
                    <a:pt x="785" y="643"/>
                  </a:cubicBezTo>
                  <a:cubicBezTo>
                    <a:pt x="1221" y="643"/>
                    <a:pt x="1570" y="501"/>
                    <a:pt x="1570" y="316"/>
                  </a:cubicBezTo>
                  <a:cubicBezTo>
                    <a:pt x="1570" y="142"/>
                    <a:pt x="1221" y="0"/>
                    <a:pt x="785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5109827" y="4081692"/>
              <a:ext cx="28658" cy="91150"/>
            </a:xfrm>
            <a:custGeom>
              <a:avLst/>
              <a:gdLst/>
              <a:ahLst/>
              <a:cxnLst/>
              <a:rect l="l" t="t" r="r" b="b"/>
              <a:pathLst>
                <a:path w="786" h="2500" extrusionOk="0">
                  <a:moveTo>
                    <a:pt x="328" y="1"/>
                  </a:moveTo>
                  <a:cubicBezTo>
                    <a:pt x="328" y="1"/>
                    <a:pt x="557" y="1559"/>
                    <a:pt x="589" y="1864"/>
                  </a:cubicBezTo>
                  <a:cubicBezTo>
                    <a:pt x="622" y="2158"/>
                    <a:pt x="1" y="2453"/>
                    <a:pt x="132" y="2496"/>
                  </a:cubicBezTo>
                  <a:cubicBezTo>
                    <a:pt x="141" y="2499"/>
                    <a:pt x="153" y="2500"/>
                    <a:pt x="167" y="2500"/>
                  </a:cubicBezTo>
                  <a:cubicBezTo>
                    <a:pt x="338" y="2500"/>
                    <a:pt x="786" y="2313"/>
                    <a:pt x="786" y="1940"/>
                  </a:cubicBezTo>
                  <a:cubicBezTo>
                    <a:pt x="786" y="1537"/>
                    <a:pt x="328" y="1"/>
                    <a:pt x="328" y="1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5093165" y="4198507"/>
              <a:ext cx="53669" cy="17537"/>
            </a:xfrm>
            <a:custGeom>
              <a:avLst/>
              <a:gdLst/>
              <a:ahLst/>
              <a:cxnLst/>
              <a:rect l="l" t="t" r="r" b="b"/>
              <a:pathLst>
                <a:path w="1472" h="481" extrusionOk="0">
                  <a:moveTo>
                    <a:pt x="1471" y="1"/>
                  </a:moveTo>
                  <a:cubicBezTo>
                    <a:pt x="1471" y="1"/>
                    <a:pt x="1018" y="155"/>
                    <a:pt x="737" y="155"/>
                  </a:cubicBezTo>
                  <a:cubicBezTo>
                    <a:pt x="720" y="155"/>
                    <a:pt x="703" y="154"/>
                    <a:pt x="687" y="153"/>
                  </a:cubicBezTo>
                  <a:cubicBezTo>
                    <a:pt x="403" y="142"/>
                    <a:pt x="0" y="44"/>
                    <a:pt x="0" y="44"/>
                  </a:cubicBezTo>
                  <a:lnTo>
                    <a:pt x="0" y="44"/>
                  </a:lnTo>
                  <a:cubicBezTo>
                    <a:pt x="0" y="44"/>
                    <a:pt x="392" y="480"/>
                    <a:pt x="654" y="480"/>
                  </a:cubicBezTo>
                  <a:cubicBezTo>
                    <a:pt x="658" y="480"/>
                    <a:pt x="663" y="480"/>
                    <a:pt x="667" y="480"/>
                  </a:cubicBezTo>
                  <a:cubicBezTo>
                    <a:pt x="1056" y="480"/>
                    <a:pt x="1471" y="1"/>
                    <a:pt x="1471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5475003" y="4268837"/>
              <a:ext cx="767301" cy="996962"/>
            </a:xfrm>
            <a:custGeom>
              <a:avLst/>
              <a:gdLst/>
              <a:ahLst/>
              <a:cxnLst/>
              <a:rect l="l" t="t" r="r" b="b"/>
              <a:pathLst>
                <a:path w="21045" h="27344" extrusionOk="0">
                  <a:moveTo>
                    <a:pt x="11607" y="1"/>
                  </a:moveTo>
                  <a:cubicBezTo>
                    <a:pt x="1570" y="1"/>
                    <a:pt x="469" y="5308"/>
                    <a:pt x="469" y="5308"/>
                  </a:cubicBezTo>
                  <a:lnTo>
                    <a:pt x="0" y="15378"/>
                  </a:lnTo>
                  <a:lnTo>
                    <a:pt x="6158" y="27344"/>
                  </a:lnTo>
                  <a:lnTo>
                    <a:pt x="20227" y="27344"/>
                  </a:lnTo>
                  <a:cubicBezTo>
                    <a:pt x="20227" y="27344"/>
                    <a:pt x="21045" y="3924"/>
                    <a:pt x="20064" y="2867"/>
                  </a:cubicBezTo>
                  <a:cubicBezTo>
                    <a:pt x="19083" y="1821"/>
                    <a:pt x="14865" y="1"/>
                    <a:pt x="11607" y="1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5797231" y="4268837"/>
              <a:ext cx="104932" cy="884921"/>
            </a:xfrm>
            <a:custGeom>
              <a:avLst/>
              <a:gdLst/>
              <a:ahLst/>
              <a:cxnLst/>
              <a:rect l="l" t="t" r="r" b="b"/>
              <a:pathLst>
                <a:path w="2878" h="24271" extrusionOk="0">
                  <a:moveTo>
                    <a:pt x="2355" y="1"/>
                  </a:moveTo>
                  <a:cubicBezTo>
                    <a:pt x="1505" y="11"/>
                    <a:pt x="720" y="66"/>
                    <a:pt x="1" y="153"/>
                  </a:cubicBezTo>
                  <a:lnTo>
                    <a:pt x="1287" y="24271"/>
                  </a:lnTo>
                  <a:lnTo>
                    <a:pt x="2878" y="24183"/>
                  </a:lnTo>
                  <a:lnTo>
                    <a:pt x="2355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632325" y="4296255"/>
              <a:ext cx="104567" cy="824907"/>
            </a:xfrm>
            <a:custGeom>
              <a:avLst/>
              <a:gdLst/>
              <a:ahLst/>
              <a:cxnLst/>
              <a:rect l="l" t="t" r="r" b="b"/>
              <a:pathLst>
                <a:path w="2868" h="22625" extrusionOk="0">
                  <a:moveTo>
                    <a:pt x="1570" y="1"/>
                  </a:moveTo>
                  <a:cubicBezTo>
                    <a:pt x="982" y="175"/>
                    <a:pt x="470" y="371"/>
                    <a:pt x="1" y="589"/>
                  </a:cubicBezTo>
                  <a:lnTo>
                    <a:pt x="1265" y="22625"/>
                  </a:lnTo>
                  <a:lnTo>
                    <a:pt x="2867" y="22625"/>
                  </a:lnTo>
                  <a:lnTo>
                    <a:pt x="1570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983574" y="4287906"/>
              <a:ext cx="113281" cy="977894"/>
            </a:xfrm>
            <a:custGeom>
              <a:avLst/>
              <a:gdLst/>
              <a:ahLst/>
              <a:cxnLst/>
              <a:rect l="l" t="t" r="r" b="b"/>
              <a:pathLst>
                <a:path w="3107" h="26821" extrusionOk="0">
                  <a:moveTo>
                    <a:pt x="1123" y="1"/>
                  </a:moveTo>
                  <a:lnTo>
                    <a:pt x="1" y="26821"/>
                  </a:lnTo>
                  <a:lnTo>
                    <a:pt x="579" y="26821"/>
                  </a:lnTo>
                  <a:lnTo>
                    <a:pt x="2017" y="26330"/>
                  </a:lnTo>
                  <a:lnTo>
                    <a:pt x="3107" y="655"/>
                  </a:lnTo>
                  <a:cubicBezTo>
                    <a:pt x="2486" y="415"/>
                    <a:pt x="1810" y="186"/>
                    <a:pt x="1123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490098" y="4471077"/>
              <a:ext cx="732336" cy="133845"/>
            </a:xfrm>
            <a:custGeom>
              <a:avLst/>
              <a:gdLst/>
              <a:ahLst/>
              <a:cxnLst/>
              <a:rect l="l" t="t" r="r" b="b"/>
              <a:pathLst>
                <a:path w="20086" h="3671" extrusionOk="0">
                  <a:moveTo>
                    <a:pt x="44" y="1"/>
                  </a:moveTo>
                  <a:lnTo>
                    <a:pt x="0" y="938"/>
                  </a:lnTo>
                  <a:cubicBezTo>
                    <a:pt x="1330" y="1766"/>
                    <a:pt x="3891" y="2921"/>
                    <a:pt x="8294" y="3434"/>
                  </a:cubicBezTo>
                  <a:cubicBezTo>
                    <a:pt x="9746" y="3600"/>
                    <a:pt x="11051" y="3670"/>
                    <a:pt x="12221" y="3670"/>
                  </a:cubicBezTo>
                  <a:cubicBezTo>
                    <a:pt x="16411" y="3670"/>
                    <a:pt x="18854" y="2765"/>
                    <a:pt x="20064" y="2126"/>
                  </a:cubicBezTo>
                  <a:cubicBezTo>
                    <a:pt x="20075" y="1624"/>
                    <a:pt x="20086" y="1134"/>
                    <a:pt x="20086" y="665"/>
                  </a:cubicBezTo>
                  <a:lnTo>
                    <a:pt x="19802" y="415"/>
                  </a:lnTo>
                  <a:cubicBezTo>
                    <a:pt x="17260" y="1615"/>
                    <a:pt x="14532" y="2028"/>
                    <a:pt x="11979" y="2028"/>
                  </a:cubicBezTo>
                  <a:cubicBezTo>
                    <a:pt x="6327" y="2028"/>
                    <a:pt x="1537" y="1"/>
                    <a:pt x="1537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529036" y="4351090"/>
              <a:ext cx="689823" cy="122105"/>
            </a:xfrm>
            <a:custGeom>
              <a:avLst/>
              <a:gdLst/>
              <a:ahLst/>
              <a:cxnLst/>
              <a:rect l="l" t="t" r="r" b="b"/>
              <a:pathLst>
                <a:path w="18920" h="3349" extrusionOk="0">
                  <a:moveTo>
                    <a:pt x="1297" y="0"/>
                  </a:moveTo>
                  <a:cubicBezTo>
                    <a:pt x="741" y="393"/>
                    <a:pt x="327" y="807"/>
                    <a:pt x="0" y="1199"/>
                  </a:cubicBezTo>
                  <a:cubicBezTo>
                    <a:pt x="1483" y="1919"/>
                    <a:pt x="3793" y="2714"/>
                    <a:pt x="7226" y="3106"/>
                  </a:cubicBezTo>
                  <a:cubicBezTo>
                    <a:pt x="8688" y="3277"/>
                    <a:pt x="10002" y="3349"/>
                    <a:pt x="11177" y="3349"/>
                  </a:cubicBezTo>
                  <a:cubicBezTo>
                    <a:pt x="15268" y="3349"/>
                    <a:pt x="17692" y="2477"/>
                    <a:pt x="18920" y="1842"/>
                  </a:cubicBezTo>
                  <a:cubicBezTo>
                    <a:pt x="18854" y="1232"/>
                    <a:pt x="18745" y="785"/>
                    <a:pt x="18582" y="611"/>
                  </a:cubicBezTo>
                  <a:cubicBezTo>
                    <a:pt x="18495" y="524"/>
                    <a:pt x="18375" y="415"/>
                    <a:pt x="18244" y="316"/>
                  </a:cubicBezTo>
                  <a:cubicBezTo>
                    <a:pt x="15838" y="1345"/>
                    <a:pt x="13291" y="1706"/>
                    <a:pt x="10900" y="1706"/>
                  </a:cubicBezTo>
                  <a:cubicBezTo>
                    <a:pt x="6651" y="1706"/>
                    <a:pt x="2894" y="565"/>
                    <a:pt x="1297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5484118" y="4602987"/>
              <a:ext cx="734341" cy="133589"/>
            </a:xfrm>
            <a:custGeom>
              <a:avLst/>
              <a:gdLst/>
              <a:ahLst/>
              <a:cxnLst/>
              <a:rect l="l" t="t" r="r" b="b"/>
              <a:pathLst>
                <a:path w="20141" h="3664" extrusionOk="0">
                  <a:moveTo>
                    <a:pt x="45" y="1"/>
                  </a:moveTo>
                  <a:lnTo>
                    <a:pt x="1" y="829"/>
                  </a:lnTo>
                  <a:cubicBezTo>
                    <a:pt x="1276" y="1657"/>
                    <a:pt x="3859" y="2889"/>
                    <a:pt x="8458" y="3423"/>
                  </a:cubicBezTo>
                  <a:cubicBezTo>
                    <a:pt x="9919" y="3592"/>
                    <a:pt x="11232" y="3663"/>
                    <a:pt x="12408" y="3663"/>
                  </a:cubicBezTo>
                  <a:cubicBezTo>
                    <a:pt x="16387" y="3663"/>
                    <a:pt x="18792" y="2844"/>
                    <a:pt x="20054" y="2213"/>
                  </a:cubicBezTo>
                  <a:cubicBezTo>
                    <a:pt x="20086" y="1690"/>
                    <a:pt x="20119" y="1134"/>
                    <a:pt x="20141" y="568"/>
                  </a:cubicBezTo>
                  <a:lnTo>
                    <a:pt x="19966" y="404"/>
                  </a:lnTo>
                  <a:cubicBezTo>
                    <a:pt x="17419" y="1606"/>
                    <a:pt x="14686" y="2020"/>
                    <a:pt x="12130" y="2020"/>
                  </a:cubicBezTo>
                  <a:cubicBezTo>
                    <a:pt x="6483" y="2020"/>
                    <a:pt x="1701" y="1"/>
                    <a:pt x="1701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5794679" y="4155595"/>
              <a:ext cx="199290" cy="217812"/>
            </a:xfrm>
            <a:custGeom>
              <a:avLst/>
              <a:gdLst/>
              <a:ahLst/>
              <a:cxnLst/>
              <a:rect l="l" t="t" r="r" b="b"/>
              <a:pathLst>
                <a:path w="5466" h="5974" extrusionOk="0">
                  <a:moveTo>
                    <a:pt x="670" y="1"/>
                  </a:moveTo>
                  <a:cubicBezTo>
                    <a:pt x="670" y="1"/>
                    <a:pt x="834" y="2235"/>
                    <a:pt x="626" y="3107"/>
                  </a:cubicBezTo>
                  <a:cubicBezTo>
                    <a:pt x="441" y="3913"/>
                    <a:pt x="234" y="4066"/>
                    <a:pt x="114" y="4458"/>
                  </a:cubicBezTo>
                  <a:cubicBezTo>
                    <a:pt x="1" y="4840"/>
                    <a:pt x="1098" y="5973"/>
                    <a:pt x="2306" y="5973"/>
                  </a:cubicBezTo>
                  <a:cubicBezTo>
                    <a:pt x="2374" y="5973"/>
                    <a:pt x="2443" y="5969"/>
                    <a:pt x="2512" y="5962"/>
                  </a:cubicBezTo>
                  <a:cubicBezTo>
                    <a:pt x="3787" y="5820"/>
                    <a:pt x="5465" y="4164"/>
                    <a:pt x="4779" y="3804"/>
                  </a:cubicBezTo>
                  <a:cubicBezTo>
                    <a:pt x="4103" y="3455"/>
                    <a:pt x="4441" y="1"/>
                    <a:pt x="4441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819106" y="4155595"/>
              <a:ext cx="137491" cy="113099"/>
            </a:xfrm>
            <a:custGeom>
              <a:avLst/>
              <a:gdLst/>
              <a:ahLst/>
              <a:cxnLst/>
              <a:rect l="l" t="t" r="r" b="b"/>
              <a:pathLst>
                <a:path w="3771" h="3102" extrusionOk="0">
                  <a:moveTo>
                    <a:pt x="0" y="1"/>
                  </a:moveTo>
                  <a:cubicBezTo>
                    <a:pt x="0" y="1"/>
                    <a:pt x="87" y="1254"/>
                    <a:pt x="55" y="2256"/>
                  </a:cubicBezTo>
                  <a:cubicBezTo>
                    <a:pt x="665" y="2692"/>
                    <a:pt x="1351" y="3041"/>
                    <a:pt x="1885" y="3096"/>
                  </a:cubicBezTo>
                  <a:cubicBezTo>
                    <a:pt x="1918" y="3100"/>
                    <a:pt x="1952" y="3102"/>
                    <a:pt x="1986" y="3102"/>
                  </a:cubicBezTo>
                  <a:cubicBezTo>
                    <a:pt x="2513" y="3102"/>
                    <a:pt x="3152" y="2638"/>
                    <a:pt x="3695" y="2137"/>
                  </a:cubicBezTo>
                  <a:cubicBezTo>
                    <a:pt x="3662" y="1112"/>
                    <a:pt x="3771" y="1"/>
                    <a:pt x="3771" y="1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5724130" y="3846857"/>
              <a:ext cx="314322" cy="369376"/>
            </a:xfrm>
            <a:custGeom>
              <a:avLst/>
              <a:gdLst/>
              <a:ahLst/>
              <a:cxnLst/>
              <a:rect l="l" t="t" r="r" b="b"/>
              <a:pathLst>
                <a:path w="8621" h="10131" extrusionOk="0">
                  <a:moveTo>
                    <a:pt x="0" y="1"/>
                  </a:moveTo>
                  <a:cubicBezTo>
                    <a:pt x="0" y="1"/>
                    <a:pt x="785" y="7074"/>
                    <a:pt x="1297" y="7935"/>
                  </a:cubicBezTo>
                  <a:cubicBezTo>
                    <a:pt x="1820" y="8806"/>
                    <a:pt x="3455" y="10016"/>
                    <a:pt x="4490" y="10125"/>
                  </a:cubicBezTo>
                  <a:cubicBezTo>
                    <a:pt x="4523" y="10129"/>
                    <a:pt x="4556" y="10131"/>
                    <a:pt x="4589" y="10131"/>
                  </a:cubicBezTo>
                  <a:cubicBezTo>
                    <a:pt x="5622" y="10131"/>
                    <a:pt x="7083" y="8388"/>
                    <a:pt x="7389" y="7935"/>
                  </a:cubicBezTo>
                  <a:cubicBezTo>
                    <a:pt x="8076" y="6954"/>
                    <a:pt x="8621" y="1"/>
                    <a:pt x="8621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650628" y="3657524"/>
              <a:ext cx="444666" cy="372548"/>
            </a:xfrm>
            <a:custGeom>
              <a:avLst/>
              <a:gdLst/>
              <a:ahLst/>
              <a:cxnLst/>
              <a:rect l="l" t="t" r="r" b="b"/>
              <a:pathLst>
                <a:path w="12196" h="10218" extrusionOk="0">
                  <a:moveTo>
                    <a:pt x="7930" y="0"/>
                  </a:moveTo>
                  <a:cubicBezTo>
                    <a:pt x="7667" y="0"/>
                    <a:pt x="7443" y="60"/>
                    <a:pt x="7324" y="202"/>
                  </a:cubicBezTo>
                  <a:cubicBezTo>
                    <a:pt x="7143" y="412"/>
                    <a:pt x="6782" y="495"/>
                    <a:pt x="6361" y="495"/>
                  </a:cubicBezTo>
                  <a:cubicBezTo>
                    <a:pt x="5821" y="495"/>
                    <a:pt x="5182" y="358"/>
                    <a:pt x="4697" y="181"/>
                  </a:cubicBezTo>
                  <a:cubicBezTo>
                    <a:pt x="4553" y="126"/>
                    <a:pt x="4388" y="101"/>
                    <a:pt x="4215" y="101"/>
                  </a:cubicBezTo>
                  <a:cubicBezTo>
                    <a:pt x="3354" y="101"/>
                    <a:pt x="2274" y="719"/>
                    <a:pt x="2365" y="1390"/>
                  </a:cubicBezTo>
                  <a:cubicBezTo>
                    <a:pt x="2474" y="2186"/>
                    <a:pt x="1777" y="2393"/>
                    <a:pt x="883" y="2774"/>
                  </a:cubicBezTo>
                  <a:cubicBezTo>
                    <a:pt x="0" y="3167"/>
                    <a:pt x="447" y="4987"/>
                    <a:pt x="676" y="5194"/>
                  </a:cubicBezTo>
                  <a:cubicBezTo>
                    <a:pt x="905" y="5390"/>
                    <a:pt x="1090" y="6403"/>
                    <a:pt x="611" y="6861"/>
                  </a:cubicBezTo>
                  <a:cubicBezTo>
                    <a:pt x="131" y="7308"/>
                    <a:pt x="654" y="7995"/>
                    <a:pt x="883" y="8441"/>
                  </a:cubicBezTo>
                  <a:cubicBezTo>
                    <a:pt x="1112" y="8888"/>
                    <a:pt x="927" y="9063"/>
                    <a:pt x="1046" y="9597"/>
                  </a:cubicBezTo>
                  <a:cubicBezTo>
                    <a:pt x="1155" y="10141"/>
                    <a:pt x="2681" y="10218"/>
                    <a:pt x="2681" y="10218"/>
                  </a:cubicBezTo>
                  <a:lnTo>
                    <a:pt x="2801" y="7646"/>
                  </a:lnTo>
                  <a:cubicBezTo>
                    <a:pt x="2801" y="7646"/>
                    <a:pt x="2845" y="7428"/>
                    <a:pt x="3030" y="7352"/>
                  </a:cubicBezTo>
                  <a:cubicBezTo>
                    <a:pt x="3191" y="7281"/>
                    <a:pt x="3222" y="6472"/>
                    <a:pt x="3447" y="6472"/>
                  </a:cubicBezTo>
                  <a:cubicBezTo>
                    <a:pt x="3466" y="6472"/>
                    <a:pt x="3487" y="6478"/>
                    <a:pt x="3509" y="6491"/>
                  </a:cubicBezTo>
                  <a:cubicBezTo>
                    <a:pt x="3578" y="6532"/>
                    <a:pt x="3652" y="6551"/>
                    <a:pt x="3731" y="6551"/>
                  </a:cubicBezTo>
                  <a:cubicBezTo>
                    <a:pt x="3964" y="6551"/>
                    <a:pt x="4235" y="6384"/>
                    <a:pt x="4512" y="6131"/>
                  </a:cubicBezTo>
                  <a:cubicBezTo>
                    <a:pt x="4639" y="6008"/>
                    <a:pt x="4786" y="5957"/>
                    <a:pt x="4932" y="5957"/>
                  </a:cubicBezTo>
                  <a:cubicBezTo>
                    <a:pt x="5201" y="5957"/>
                    <a:pt x="5468" y="6130"/>
                    <a:pt x="5602" y="6349"/>
                  </a:cubicBezTo>
                  <a:cubicBezTo>
                    <a:pt x="5743" y="6599"/>
                    <a:pt x="6399" y="6748"/>
                    <a:pt x="7017" y="6748"/>
                  </a:cubicBezTo>
                  <a:cubicBezTo>
                    <a:pt x="7260" y="6748"/>
                    <a:pt x="7497" y="6725"/>
                    <a:pt x="7694" y="6676"/>
                  </a:cubicBezTo>
                  <a:cubicBezTo>
                    <a:pt x="8058" y="6579"/>
                    <a:pt x="8460" y="6509"/>
                    <a:pt x="8768" y="6509"/>
                  </a:cubicBezTo>
                  <a:cubicBezTo>
                    <a:pt x="9051" y="6509"/>
                    <a:pt x="9254" y="6568"/>
                    <a:pt x="9275" y="6719"/>
                  </a:cubicBezTo>
                  <a:cubicBezTo>
                    <a:pt x="9318" y="7036"/>
                    <a:pt x="9754" y="7537"/>
                    <a:pt x="9928" y="7537"/>
                  </a:cubicBezTo>
                  <a:cubicBezTo>
                    <a:pt x="10114" y="7537"/>
                    <a:pt x="10005" y="9978"/>
                    <a:pt x="10005" y="9978"/>
                  </a:cubicBezTo>
                  <a:cubicBezTo>
                    <a:pt x="10005" y="9978"/>
                    <a:pt x="10909" y="9640"/>
                    <a:pt x="10866" y="9182"/>
                  </a:cubicBezTo>
                  <a:cubicBezTo>
                    <a:pt x="10822" y="8725"/>
                    <a:pt x="11367" y="7864"/>
                    <a:pt x="11520" y="7646"/>
                  </a:cubicBezTo>
                  <a:cubicBezTo>
                    <a:pt x="11672" y="7428"/>
                    <a:pt x="12032" y="6556"/>
                    <a:pt x="11781" y="6218"/>
                  </a:cubicBezTo>
                  <a:cubicBezTo>
                    <a:pt x="11531" y="5880"/>
                    <a:pt x="11509" y="5739"/>
                    <a:pt x="11847" y="4573"/>
                  </a:cubicBezTo>
                  <a:cubicBezTo>
                    <a:pt x="12195" y="3417"/>
                    <a:pt x="11509" y="1957"/>
                    <a:pt x="10571" y="1957"/>
                  </a:cubicBezTo>
                  <a:cubicBezTo>
                    <a:pt x="9634" y="1957"/>
                    <a:pt x="9928" y="1227"/>
                    <a:pt x="9623" y="704"/>
                  </a:cubicBezTo>
                  <a:cubicBezTo>
                    <a:pt x="9401" y="336"/>
                    <a:pt x="8554" y="0"/>
                    <a:pt x="7930" y="0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001075" y="3978475"/>
              <a:ext cx="84259" cy="92937"/>
            </a:xfrm>
            <a:custGeom>
              <a:avLst/>
              <a:gdLst/>
              <a:ahLst/>
              <a:cxnLst/>
              <a:rect l="l" t="t" r="r" b="b"/>
              <a:pathLst>
                <a:path w="2311" h="2549" extrusionOk="0">
                  <a:moveTo>
                    <a:pt x="1157" y="0"/>
                  </a:moveTo>
                  <a:cubicBezTo>
                    <a:pt x="595" y="0"/>
                    <a:pt x="436" y="532"/>
                    <a:pt x="436" y="532"/>
                  </a:cubicBezTo>
                  <a:lnTo>
                    <a:pt x="0" y="2548"/>
                  </a:lnTo>
                  <a:cubicBezTo>
                    <a:pt x="1984" y="2396"/>
                    <a:pt x="2311" y="292"/>
                    <a:pt x="1483" y="53"/>
                  </a:cubicBezTo>
                  <a:cubicBezTo>
                    <a:pt x="1361" y="16"/>
                    <a:pt x="1253" y="0"/>
                    <a:pt x="1157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687160" y="3984491"/>
              <a:ext cx="86665" cy="83384"/>
            </a:xfrm>
            <a:custGeom>
              <a:avLst/>
              <a:gdLst/>
              <a:ahLst/>
              <a:cxnLst/>
              <a:rect l="l" t="t" r="r" b="b"/>
              <a:pathLst>
                <a:path w="2377" h="2287" extrusionOk="0">
                  <a:moveTo>
                    <a:pt x="840" y="1"/>
                  </a:moveTo>
                  <a:cubicBezTo>
                    <a:pt x="766" y="1"/>
                    <a:pt x="693" y="10"/>
                    <a:pt x="622" y="29"/>
                  </a:cubicBezTo>
                  <a:cubicBezTo>
                    <a:pt x="1" y="204"/>
                    <a:pt x="469" y="2165"/>
                    <a:pt x="1330" y="2263"/>
                  </a:cubicBezTo>
                  <a:cubicBezTo>
                    <a:pt x="1470" y="2279"/>
                    <a:pt x="1591" y="2286"/>
                    <a:pt x="1697" y="2286"/>
                  </a:cubicBezTo>
                  <a:cubicBezTo>
                    <a:pt x="2239" y="2286"/>
                    <a:pt x="2377" y="2111"/>
                    <a:pt x="2377" y="2111"/>
                  </a:cubicBezTo>
                  <a:lnTo>
                    <a:pt x="2028" y="541"/>
                  </a:lnTo>
                  <a:cubicBezTo>
                    <a:pt x="2028" y="541"/>
                    <a:pt x="1419" y="1"/>
                    <a:pt x="840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854654" y="4123219"/>
              <a:ext cx="63003" cy="14949"/>
            </a:xfrm>
            <a:custGeom>
              <a:avLst/>
              <a:gdLst/>
              <a:ahLst/>
              <a:cxnLst/>
              <a:rect l="l" t="t" r="r" b="b"/>
              <a:pathLst>
                <a:path w="1728" h="410" extrusionOk="0">
                  <a:moveTo>
                    <a:pt x="1698" y="0"/>
                  </a:moveTo>
                  <a:cubicBezTo>
                    <a:pt x="1627" y="0"/>
                    <a:pt x="1361" y="159"/>
                    <a:pt x="954" y="224"/>
                  </a:cubicBezTo>
                  <a:cubicBezTo>
                    <a:pt x="839" y="244"/>
                    <a:pt x="737" y="252"/>
                    <a:pt x="648" y="252"/>
                  </a:cubicBezTo>
                  <a:cubicBezTo>
                    <a:pt x="360" y="252"/>
                    <a:pt x="213" y="169"/>
                    <a:pt x="213" y="169"/>
                  </a:cubicBezTo>
                  <a:cubicBezTo>
                    <a:pt x="160" y="146"/>
                    <a:pt x="58" y="81"/>
                    <a:pt x="21" y="81"/>
                  </a:cubicBezTo>
                  <a:cubicBezTo>
                    <a:pt x="5" y="81"/>
                    <a:pt x="0" y="93"/>
                    <a:pt x="17" y="126"/>
                  </a:cubicBezTo>
                  <a:cubicBezTo>
                    <a:pt x="55" y="221"/>
                    <a:pt x="388" y="410"/>
                    <a:pt x="786" y="410"/>
                  </a:cubicBezTo>
                  <a:cubicBezTo>
                    <a:pt x="841" y="410"/>
                    <a:pt x="897" y="406"/>
                    <a:pt x="954" y="398"/>
                  </a:cubicBezTo>
                  <a:cubicBezTo>
                    <a:pt x="1412" y="344"/>
                    <a:pt x="1728" y="82"/>
                    <a:pt x="1717" y="17"/>
                  </a:cubicBezTo>
                  <a:cubicBezTo>
                    <a:pt x="1717" y="5"/>
                    <a:pt x="1710" y="0"/>
                    <a:pt x="169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821877" y="4012164"/>
              <a:ext cx="22277" cy="27855"/>
            </a:xfrm>
            <a:custGeom>
              <a:avLst/>
              <a:gdLst/>
              <a:ahLst/>
              <a:cxnLst/>
              <a:rect l="l" t="t" r="r" b="b"/>
              <a:pathLst>
                <a:path w="611" h="764" extrusionOk="0">
                  <a:moveTo>
                    <a:pt x="306" y="0"/>
                  </a:moveTo>
                  <a:cubicBezTo>
                    <a:pt x="142" y="0"/>
                    <a:pt x="0" y="175"/>
                    <a:pt x="0" y="382"/>
                  </a:cubicBezTo>
                  <a:cubicBezTo>
                    <a:pt x="0" y="589"/>
                    <a:pt x="142" y="763"/>
                    <a:pt x="306" y="763"/>
                  </a:cubicBezTo>
                  <a:cubicBezTo>
                    <a:pt x="480" y="763"/>
                    <a:pt x="611" y="589"/>
                    <a:pt x="611" y="382"/>
                  </a:cubicBezTo>
                  <a:cubicBezTo>
                    <a:pt x="611" y="175"/>
                    <a:pt x="480" y="0"/>
                    <a:pt x="306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931146" y="4007388"/>
              <a:ext cx="22277" cy="27855"/>
            </a:xfrm>
            <a:custGeom>
              <a:avLst/>
              <a:gdLst/>
              <a:ahLst/>
              <a:cxnLst/>
              <a:rect l="l" t="t" r="r" b="b"/>
              <a:pathLst>
                <a:path w="611" h="764" extrusionOk="0">
                  <a:moveTo>
                    <a:pt x="306" y="1"/>
                  </a:moveTo>
                  <a:cubicBezTo>
                    <a:pt x="142" y="1"/>
                    <a:pt x="0" y="175"/>
                    <a:pt x="0" y="382"/>
                  </a:cubicBezTo>
                  <a:cubicBezTo>
                    <a:pt x="0" y="600"/>
                    <a:pt x="142" y="763"/>
                    <a:pt x="306" y="763"/>
                  </a:cubicBezTo>
                  <a:cubicBezTo>
                    <a:pt x="480" y="763"/>
                    <a:pt x="611" y="600"/>
                    <a:pt x="611" y="382"/>
                  </a:cubicBezTo>
                  <a:cubicBezTo>
                    <a:pt x="611" y="175"/>
                    <a:pt x="480" y="1"/>
                    <a:pt x="30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779402" y="3975121"/>
              <a:ext cx="87796" cy="25267"/>
            </a:xfrm>
            <a:custGeom>
              <a:avLst/>
              <a:gdLst/>
              <a:ahLst/>
              <a:cxnLst/>
              <a:rect l="l" t="t" r="r" b="b"/>
              <a:pathLst>
                <a:path w="2408" h="693" extrusionOk="0">
                  <a:moveTo>
                    <a:pt x="1304" y="1"/>
                  </a:moveTo>
                  <a:cubicBezTo>
                    <a:pt x="1171" y="1"/>
                    <a:pt x="1047" y="15"/>
                    <a:pt x="936" y="46"/>
                  </a:cubicBezTo>
                  <a:cubicBezTo>
                    <a:pt x="489" y="151"/>
                    <a:pt x="1" y="693"/>
                    <a:pt x="225" y="693"/>
                  </a:cubicBezTo>
                  <a:cubicBezTo>
                    <a:pt x="236" y="693"/>
                    <a:pt x="247" y="692"/>
                    <a:pt x="261" y="689"/>
                  </a:cubicBezTo>
                  <a:cubicBezTo>
                    <a:pt x="501" y="657"/>
                    <a:pt x="511" y="341"/>
                    <a:pt x="1133" y="253"/>
                  </a:cubicBezTo>
                  <a:cubicBezTo>
                    <a:pt x="1174" y="249"/>
                    <a:pt x="1214" y="246"/>
                    <a:pt x="1253" y="246"/>
                  </a:cubicBezTo>
                  <a:cubicBezTo>
                    <a:pt x="1715" y="246"/>
                    <a:pt x="2064" y="553"/>
                    <a:pt x="2224" y="553"/>
                  </a:cubicBezTo>
                  <a:cubicBezTo>
                    <a:pt x="2235" y="553"/>
                    <a:pt x="2246" y="551"/>
                    <a:pt x="2255" y="548"/>
                  </a:cubicBezTo>
                  <a:cubicBezTo>
                    <a:pt x="2408" y="504"/>
                    <a:pt x="2288" y="188"/>
                    <a:pt x="1928" y="90"/>
                  </a:cubicBezTo>
                  <a:cubicBezTo>
                    <a:pt x="1709" y="32"/>
                    <a:pt x="1497" y="1"/>
                    <a:pt x="1304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5910874" y="3975121"/>
              <a:ext cx="88160" cy="25267"/>
            </a:xfrm>
            <a:custGeom>
              <a:avLst/>
              <a:gdLst/>
              <a:ahLst/>
              <a:cxnLst/>
              <a:rect l="l" t="t" r="r" b="b"/>
              <a:pathLst>
                <a:path w="2418" h="693" extrusionOk="0">
                  <a:moveTo>
                    <a:pt x="1115" y="1"/>
                  </a:moveTo>
                  <a:cubicBezTo>
                    <a:pt x="923" y="1"/>
                    <a:pt x="711" y="32"/>
                    <a:pt x="491" y="90"/>
                  </a:cubicBezTo>
                  <a:cubicBezTo>
                    <a:pt x="131" y="188"/>
                    <a:pt x="1" y="504"/>
                    <a:pt x="153" y="548"/>
                  </a:cubicBezTo>
                  <a:cubicBezTo>
                    <a:pt x="163" y="551"/>
                    <a:pt x="173" y="553"/>
                    <a:pt x="185" y="553"/>
                  </a:cubicBezTo>
                  <a:cubicBezTo>
                    <a:pt x="345" y="553"/>
                    <a:pt x="703" y="246"/>
                    <a:pt x="1166" y="246"/>
                  </a:cubicBezTo>
                  <a:cubicBezTo>
                    <a:pt x="1206" y="246"/>
                    <a:pt x="1246" y="249"/>
                    <a:pt x="1287" y="253"/>
                  </a:cubicBezTo>
                  <a:cubicBezTo>
                    <a:pt x="1908" y="341"/>
                    <a:pt x="1919" y="657"/>
                    <a:pt x="2158" y="689"/>
                  </a:cubicBezTo>
                  <a:cubicBezTo>
                    <a:pt x="2172" y="692"/>
                    <a:pt x="2184" y="693"/>
                    <a:pt x="2194" y="693"/>
                  </a:cubicBezTo>
                  <a:cubicBezTo>
                    <a:pt x="2418" y="693"/>
                    <a:pt x="1920" y="151"/>
                    <a:pt x="1483" y="46"/>
                  </a:cubicBezTo>
                  <a:cubicBezTo>
                    <a:pt x="1372" y="15"/>
                    <a:pt x="1248" y="1"/>
                    <a:pt x="1115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6490213" y="4448035"/>
              <a:ext cx="17501" cy="6381"/>
            </a:xfrm>
            <a:custGeom>
              <a:avLst/>
              <a:gdLst/>
              <a:ahLst/>
              <a:cxnLst/>
              <a:rect l="l" t="t" r="r" b="b"/>
              <a:pathLst>
                <a:path w="480" h="175" extrusionOk="0">
                  <a:moveTo>
                    <a:pt x="480" y="1"/>
                  </a:moveTo>
                  <a:cubicBezTo>
                    <a:pt x="371" y="44"/>
                    <a:pt x="207" y="99"/>
                    <a:pt x="0" y="175"/>
                  </a:cubicBezTo>
                  <a:cubicBezTo>
                    <a:pt x="207" y="99"/>
                    <a:pt x="371" y="44"/>
                    <a:pt x="480" y="1"/>
                  </a:cubicBezTo>
                  <a:close/>
                </a:path>
              </a:pathLst>
            </a:custGeom>
            <a:solidFill>
              <a:srgbClr val="7EB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278020" y="3739995"/>
              <a:ext cx="565057" cy="659233"/>
            </a:xfrm>
            <a:custGeom>
              <a:avLst/>
              <a:gdLst/>
              <a:ahLst/>
              <a:cxnLst/>
              <a:rect l="l" t="t" r="r" b="b"/>
              <a:pathLst>
                <a:path w="15498" h="18081" extrusionOk="0">
                  <a:moveTo>
                    <a:pt x="7673" y="0"/>
                  </a:moveTo>
                  <a:cubicBezTo>
                    <a:pt x="6256" y="0"/>
                    <a:pt x="3978" y="610"/>
                    <a:pt x="2616" y="2845"/>
                  </a:cubicBezTo>
                  <a:cubicBezTo>
                    <a:pt x="0" y="7149"/>
                    <a:pt x="1352" y="17579"/>
                    <a:pt x="1352" y="17579"/>
                  </a:cubicBezTo>
                  <a:lnTo>
                    <a:pt x="14179" y="18080"/>
                  </a:lnTo>
                  <a:cubicBezTo>
                    <a:pt x="14179" y="18080"/>
                    <a:pt x="15498" y="7847"/>
                    <a:pt x="12631" y="3030"/>
                  </a:cubicBezTo>
                  <a:cubicBezTo>
                    <a:pt x="11215" y="643"/>
                    <a:pt x="9449" y="0"/>
                    <a:pt x="7673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188220" y="4285426"/>
              <a:ext cx="772077" cy="927542"/>
            </a:xfrm>
            <a:custGeom>
              <a:avLst/>
              <a:gdLst/>
              <a:ahLst/>
              <a:cxnLst/>
              <a:rect l="l" t="t" r="r" b="b"/>
              <a:pathLst>
                <a:path w="21176" h="25440" extrusionOk="0">
                  <a:moveTo>
                    <a:pt x="10156" y="0"/>
                  </a:moveTo>
                  <a:cubicBezTo>
                    <a:pt x="8649" y="0"/>
                    <a:pt x="6325" y="157"/>
                    <a:pt x="4589" y="984"/>
                  </a:cubicBezTo>
                  <a:cubicBezTo>
                    <a:pt x="3019" y="1725"/>
                    <a:pt x="807" y="5496"/>
                    <a:pt x="0" y="6716"/>
                  </a:cubicBezTo>
                  <a:lnTo>
                    <a:pt x="1755" y="25439"/>
                  </a:lnTo>
                  <a:lnTo>
                    <a:pt x="19748" y="22257"/>
                  </a:lnTo>
                  <a:lnTo>
                    <a:pt x="21176" y="6782"/>
                  </a:lnTo>
                  <a:cubicBezTo>
                    <a:pt x="21176" y="6782"/>
                    <a:pt x="17361" y="2041"/>
                    <a:pt x="16217" y="1355"/>
                  </a:cubicBezTo>
                  <a:cubicBezTo>
                    <a:pt x="15073" y="668"/>
                    <a:pt x="11683" y="58"/>
                    <a:pt x="11683" y="58"/>
                  </a:cubicBezTo>
                  <a:cubicBezTo>
                    <a:pt x="11683" y="58"/>
                    <a:pt x="11070" y="0"/>
                    <a:pt x="10156" y="0"/>
                  </a:cubicBezTo>
                  <a:close/>
                </a:path>
              </a:pathLst>
            </a:custGeom>
            <a:solidFill>
              <a:srgbClr val="45BE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6369168" y="4487994"/>
              <a:ext cx="380934" cy="326281"/>
            </a:xfrm>
            <a:custGeom>
              <a:avLst/>
              <a:gdLst/>
              <a:ahLst/>
              <a:cxnLst/>
              <a:rect l="l" t="t" r="r" b="b"/>
              <a:pathLst>
                <a:path w="10448" h="8949" extrusionOk="0">
                  <a:moveTo>
                    <a:pt x="7698" y="0"/>
                  </a:moveTo>
                  <a:cubicBezTo>
                    <a:pt x="6202" y="0"/>
                    <a:pt x="5020" y="2566"/>
                    <a:pt x="5020" y="2566"/>
                  </a:cubicBezTo>
                  <a:cubicBezTo>
                    <a:pt x="5020" y="2566"/>
                    <a:pt x="4726" y="2000"/>
                    <a:pt x="3549" y="1150"/>
                  </a:cubicBezTo>
                  <a:cubicBezTo>
                    <a:pt x="3299" y="970"/>
                    <a:pt x="2987" y="883"/>
                    <a:pt x="2657" y="883"/>
                  </a:cubicBezTo>
                  <a:cubicBezTo>
                    <a:pt x="1449" y="883"/>
                    <a:pt x="0" y="2045"/>
                    <a:pt x="454" y="4048"/>
                  </a:cubicBezTo>
                  <a:cubicBezTo>
                    <a:pt x="901" y="5977"/>
                    <a:pt x="3505" y="7939"/>
                    <a:pt x="4737" y="8767"/>
                  </a:cubicBezTo>
                  <a:cubicBezTo>
                    <a:pt x="4923" y="8888"/>
                    <a:pt x="5135" y="8948"/>
                    <a:pt x="5345" y="8948"/>
                  </a:cubicBezTo>
                  <a:cubicBezTo>
                    <a:pt x="5590" y="8948"/>
                    <a:pt x="5834" y="8866"/>
                    <a:pt x="6034" y="8702"/>
                  </a:cubicBezTo>
                  <a:cubicBezTo>
                    <a:pt x="8976" y="6326"/>
                    <a:pt x="10447" y="1814"/>
                    <a:pt x="8660" y="376"/>
                  </a:cubicBezTo>
                  <a:cubicBezTo>
                    <a:pt x="8331" y="110"/>
                    <a:pt x="8008" y="0"/>
                    <a:pt x="7698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463196" y="4151621"/>
              <a:ext cx="204249" cy="259304"/>
            </a:xfrm>
            <a:custGeom>
              <a:avLst/>
              <a:gdLst/>
              <a:ahLst/>
              <a:cxnLst/>
              <a:rect l="l" t="t" r="r" b="b"/>
              <a:pathLst>
                <a:path w="5602" h="7112" extrusionOk="0">
                  <a:moveTo>
                    <a:pt x="4436" y="1"/>
                  </a:moveTo>
                  <a:lnTo>
                    <a:pt x="1253" y="774"/>
                  </a:lnTo>
                  <a:cubicBezTo>
                    <a:pt x="1253" y="774"/>
                    <a:pt x="1188" y="2649"/>
                    <a:pt x="1014" y="3706"/>
                  </a:cubicBezTo>
                  <a:cubicBezTo>
                    <a:pt x="839" y="4763"/>
                    <a:pt x="0" y="5003"/>
                    <a:pt x="0" y="5003"/>
                  </a:cubicBezTo>
                  <a:cubicBezTo>
                    <a:pt x="0" y="5003"/>
                    <a:pt x="578" y="6856"/>
                    <a:pt x="2376" y="7095"/>
                  </a:cubicBezTo>
                  <a:cubicBezTo>
                    <a:pt x="2458" y="7106"/>
                    <a:pt x="2539" y="7111"/>
                    <a:pt x="2620" y="7111"/>
                  </a:cubicBezTo>
                  <a:cubicBezTo>
                    <a:pt x="4301" y="7111"/>
                    <a:pt x="5602" y="4828"/>
                    <a:pt x="5602" y="4828"/>
                  </a:cubicBezTo>
                  <a:cubicBezTo>
                    <a:pt x="5602" y="4828"/>
                    <a:pt x="5068" y="4567"/>
                    <a:pt x="4719" y="4011"/>
                  </a:cubicBezTo>
                  <a:cubicBezTo>
                    <a:pt x="4370" y="3455"/>
                    <a:pt x="4436" y="1"/>
                    <a:pt x="4436" y="1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503703" y="4151621"/>
              <a:ext cx="124000" cy="133589"/>
            </a:xfrm>
            <a:custGeom>
              <a:avLst/>
              <a:gdLst/>
              <a:ahLst/>
              <a:cxnLst/>
              <a:rect l="l" t="t" r="r" b="b"/>
              <a:pathLst>
                <a:path w="3401" h="3664" extrusionOk="0">
                  <a:moveTo>
                    <a:pt x="3325" y="1"/>
                  </a:moveTo>
                  <a:lnTo>
                    <a:pt x="142" y="774"/>
                  </a:lnTo>
                  <a:cubicBezTo>
                    <a:pt x="142" y="774"/>
                    <a:pt x="110" y="1930"/>
                    <a:pt x="1" y="2932"/>
                  </a:cubicBezTo>
                  <a:cubicBezTo>
                    <a:pt x="480" y="3368"/>
                    <a:pt x="1036" y="3641"/>
                    <a:pt x="1701" y="3662"/>
                  </a:cubicBezTo>
                  <a:cubicBezTo>
                    <a:pt x="1727" y="3663"/>
                    <a:pt x="1754" y="3664"/>
                    <a:pt x="1780" y="3664"/>
                  </a:cubicBezTo>
                  <a:cubicBezTo>
                    <a:pt x="2430" y="3664"/>
                    <a:pt x="2961" y="3406"/>
                    <a:pt x="3401" y="2987"/>
                  </a:cubicBezTo>
                  <a:cubicBezTo>
                    <a:pt x="3292" y="1777"/>
                    <a:pt x="3325" y="1"/>
                    <a:pt x="3325" y="1"/>
                  </a:cubicBezTo>
                  <a:close/>
                </a:path>
              </a:pathLst>
            </a:custGeom>
            <a:solidFill>
              <a:srgbClr val="E8C2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416674" y="3987517"/>
              <a:ext cx="287341" cy="245667"/>
            </a:xfrm>
            <a:custGeom>
              <a:avLst/>
              <a:gdLst/>
              <a:ahLst/>
              <a:cxnLst/>
              <a:rect l="l" t="t" r="r" b="b"/>
              <a:pathLst>
                <a:path w="7881" h="6738" extrusionOk="0">
                  <a:moveTo>
                    <a:pt x="7880" y="1"/>
                  </a:moveTo>
                  <a:lnTo>
                    <a:pt x="1" y="12"/>
                  </a:lnTo>
                  <a:cubicBezTo>
                    <a:pt x="1" y="12"/>
                    <a:pt x="535" y="6616"/>
                    <a:pt x="4088" y="6736"/>
                  </a:cubicBezTo>
                  <a:cubicBezTo>
                    <a:pt x="4119" y="6737"/>
                    <a:pt x="4149" y="6737"/>
                    <a:pt x="4179" y="6737"/>
                  </a:cubicBezTo>
                  <a:cubicBezTo>
                    <a:pt x="7645" y="6737"/>
                    <a:pt x="7880" y="1"/>
                    <a:pt x="7880" y="1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437347" y="3972642"/>
              <a:ext cx="102781" cy="31647"/>
            </a:xfrm>
            <a:custGeom>
              <a:avLst/>
              <a:gdLst/>
              <a:ahLst/>
              <a:cxnLst/>
              <a:rect l="l" t="t" r="r" b="b"/>
              <a:pathLst>
                <a:path w="2819" h="868" extrusionOk="0">
                  <a:moveTo>
                    <a:pt x="1478" y="1"/>
                  </a:moveTo>
                  <a:cubicBezTo>
                    <a:pt x="1447" y="1"/>
                    <a:pt x="1416" y="2"/>
                    <a:pt x="1385" y="5"/>
                  </a:cubicBezTo>
                  <a:cubicBezTo>
                    <a:pt x="655" y="82"/>
                    <a:pt x="1" y="594"/>
                    <a:pt x="1" y="594"/>
                  </a:cubicBezTo>
                  <a:cubicBezTo>
                    <a:pt x="1" y="594"/>
                    <a:pt x="606" y="283"/>
                    <a:pt x="1274" y="283"/>
                  </a:cubicBezTo>
                  <a:cubicBezTo>
                    <a:pt x="1704" y="283"/>
                    <a:pt x="2159" y="412"/>
                    <a:pt x="2496" y="834"/>
                  </a:cubicBezTo>
                  <a:cubicBezTo>
                    <a:pt x="2496" y="834"/>
                    <a:pt x="2540" y="868"/>
                    <a:pt x="2604" y="868"/>
                  </a:cubicBezTo>
                  <a:cubicBezTo>
                    <a:pt x="2637" y="868"/>
                    <a:pt x="2674" y="859"/>
                    <a:pt x="2714" y="834"/>
                  </a:cubicBezTo>
                  <a:cubicBezTo>
                    <a:pt x="2819" y="771"/>
                    <a:pt x="2165" y="1"/>
                    <a:pt x="147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600429" y="3976616"/>
              <a:ext cx="100411" cy="31246"/>
            </a:xfrm>
            <a:custGeom>
              <a:avLst/>
              <a:gdLst/>
              <a:ahLst/>
              <a:cxnLst/>
              <a:rect l="l" t="t" r="r" b="b"/>
              <a:pathLst>
                <a:path w="2754" h="857" extrusionOk="0">
                  <a:moveTo>
                    <a:pt x="1318" y="0"/>
                  </a:moveTo>
                  <a:cubicBezTo>
                    <a:pt x="634" y="0"/>
                    <a:pt x="1" y="760"/>
                    <a:pt x="105" y="823"/>
                  </a:cubicBezTo>
                  <a:cubicBezTo>
                    <a:pt x="141" y="848"/>
                    <a:pt x="176" y="857"/>
                    <a:pt x="207" y="857"/>
                  </a:cubicBezTo>
                  <a:cubicBezTo>
                    <a:pt x="268" y="857"/>
                    <a:pt x="312" y="823"/>
                    <a:pt x="312" y="823"/>
                  </a:cubicBezTo>
                  <a:cubicBezTo>
                    <a:pt x="645" y="404"/>
                    <a:pt x="1092" y="277"/>
                    <a:pt x="1513" y="277"/>
                  </a:cubicBezTo>
                  <a:cubicBezTo>
                    <a:pt x="2165" y="277"/>
                    <a:pt x="2753" y="583"/>
                    <a:pt x="2753" y="583"/>
                  </a:cubicBezTo>
                  <a:cubicBezTo>
                    <a:pt x="2753" y="583"/>
                    <a:pt x="2121" y="82"/>
                    <a:pt x="1413" y="5"/>
                  </a:cubicBezTo>
                  <a:cubicBezTo>
                    <a:pt x="1381" y="2"/>
                    <a:pt x="1349" y="0"/>
                    <a:pt x="131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559340" y="4026055"/>
              <a:ext cx="36569" cy="86848"/>
            </a:xfrm>
            <a:custGeom>
              <a:avLst/>
              <a:gdLst/>
              <a:ahLst/>
              <a:cxnLst/>
              <a:rect l="l" t="t" r="r" b="b"/>
              <a:pathLst>
                <a:path w="1003" h="2382" extrusionOk="0">
                  <a:moveTo>
                    <a:pt x="425" y="1"/>
                  </a:moveTo>
                  <a:cubicBezTo>
                    <a:pt x="425" y="1"/>
                    <a:pt x="349" y="1102"/>
                    <a:pt x="491" y="1418"/>
                  </a:cubicBezTo>
                  <a:cubicBezTo>
                    <a:pt x="622" y="1734"/>
                    <a:pt x="665" y="1799"/>
                    <a:pt x="676" y="2006"/>
                  </a:cubicBezTo>
                  <a:cubicBezTo>
                    <a:pt x="685" y="2172"/>
                    <a:pt x="396" y="2339"/>
                    <a:pt x="136" y="2339"/>
                  </a:cubicBezTo>
                  <a:cubicBezTo>
                    <a:pt x="89" y="2339"/>
                    <a:pt x="43" y="2334"/>
                    <a:pt x="0" y="2322"/>
                  </a:cubicBezTo>
                  <a:lnTo>
                    <a:pt x="0" y="2322"/>
                  </a:lnTo>
                  <a:cubicBezTo>
                    <a:pt x="1" y="2322"/>
                    <a:pt x="200" y="2382"/>
                    <a:pt x="408" y="2382"/>
                  </a:cubicBezTo>
                  <a:cubicBezTo>
                    <a:pt x="568" y="2382"/>
                    <a:pt x="733" y="2347"/>
                    <a:pt x="818" y="2224"/>
                  </a:cubicBezTo>
                  <a:cubicBezTo>
                    <a:pt x="1003" y="1941"/>
                    <a:pt x="643" y="1407"/>
                    <a:pt x="578" y="1221"/>
                  </a:cubicBezTo>
                  <a:cubicBezTo>
                    <a:pt x="513" y="1025"/>
                    <a:pt x="425" y="1"/>
                    <a:pt x="425" y="1"/>
                  </a:cubicBezTo>
                  <a:close/>
                </a:path>
              </a:pathLst>
            </a:custGeom>
            <a:solidFill>
              <a:srgbClr val="D8AD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463196" y="4048696"/>
              <a:ext cx="58445" cy="23881"/>
            </a:xfrm>
            <a:custGeom>
              <a:avLst/>
              <a:gdLst/>
              <a:ahLst/>
              <a:cxnLst/>
              <a:rect l="l" t="t" r="r" b="b"/>
              <a:pathLst>
                <a:path w="1603" h="655" extrusionOk="0">
                  <a:moveTo>
                    <a:pt x="796" y="1"/>
                  </a:moveTo>
                  <a:cubicBezTo>
                    <a:pt x="360" y="1"/>
                    <a:pt x="0" y="143"/>
                    <a:pt x="0" y="328"/>
                  </a:cubicBezTo>
                  <a:cubicBezTo>
                    <a:pt x="0" y="513"/>
                    <a:pt x="360" y="655"/>
                    <a:pt x="796" y="655"/>
                  </a:cubicBezTo>
                  <a:cubicBezTo>
                    <a:pt x="1242" y="655"/>
                    <a:pt x="1602" y="513"/>
                    <a:pt x="1602" y="328"/>
                  </a:cubicBezTo>
                  <a:cubicBezTo>
                    <a:pt x="1602" y="143"/>
                    <a:pt x="1242" y="1"/>
                    <a:pt x="796" y="1"/>
                  </a:cubicBezTo>
                  <a:close/>
                </a:path>
              </a:pathLst>
            </a:custGeom>
            <a:solidFill>
              <a:srgbClr val="F6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611403" y="4051102"/>
              <a:ext cx="57242" cy="23881"/>
            </a:xfrm>
            <a:custGeom>
              <a:avLst/>
              <a:gdLst/>
              <a:ahLst/>
              <a:cxnLst/>
              <a:rect l="l" t="t" r="r" b="b"/>
              <a:pathLst>
                <a:path w="1570" h="655" extrusionOk="0">
                  <a:moveTo>
                    <a:pt x="785" y="0"/>
                  </a:moveTo>
                  <a:cubicBezTo>
                    <a:pt x="349" y="0"/>
                    <a:pt x="0" y="153"/>
                    <a:pt x="0" y="327"/>
                  </a:cubicBezTo>
                  <a:cubicBezTo>
                    <a:pt x="0" y="513"/>
                    <a:pt x="349" y="654"/>
                    <a:pt x="785" y="654"/>
                  </a:cubicBezTo>
                  <a:cubicBezTo>
                    <a:pt x="1221" y="654"/>
                    <a:pt x="1569" y="513"/>
                    <a:pt x="1569" y="327"/>
                  </a:cubicBezTo>
                  <a:cubicBezTo>
                    <a:pt x="1569" y="153"/>
                    <a:pt x="1221" y="0"/>
                    <a:pt x="785" y="0"/>
                  </a:cubicBezTo>
                  <a:close/>
                </a:path>
              </a:pathLst>
            </a:custGeom>
            <a:solidFill>
              <a:srgbClr val="F6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536698" y="4137329"/>
              <a:ext cx="74743" cy="26361"/>
            </a:xfrm>
            <a:custGeom>
              <a:avLst/>
              <a:gdLst/>
              <a:ahLst/>
              <a:cxnLst/>
              <a:rect l="l" t="t" r="r" b="b"/>
              <a:pathLst>
                <a:path w="2050" h="723" extrusionOk="0">
                  <a:moveTo>
                    <a:pt x="2049" y="0"/>
                  </a:moveTo>
                  <a:lnTo>
                    <a:pt x="2049" y="0"/>
                  </a:lnTo>
                  <a:cubicBezTo>
                    <a:pt x="2049" y="0"/>
                    <a:pt x="1482" y="316"/>
                    <a:pt x="894" y="338"/>
                  </a:cubicBezTo>
                  <a:cubicBezTo>
                    <a:pt x="867" y="339"/>
                    <a:pt x="841" y="340"/>
                    <a:pt x="815" y="340"/>
                  </a:cubicBezTo>
                  <a:cubicBezTo>
                    <a:pt x="278" y="340"/>
                    <a:pt x="0" y="131"/>
                    <a:pt x="0" y="131"/>
                  </a:cubicBezTo>
                  <a:lnTo>
                    <a:pt x="0" y="131"/>
                  </a:lnTo>
                  <a:cubicBezTo>
                    <a:pt x="0" y="131"/>
                    <a:pt x="452" y="723"/>
                    <a:pt x="989" y="723"/>
                  </a:cubicBezTo>
                  <a:cubicBezTo>
                    <a:pt x="1011" y="723"/>
                    <a:pt x="1034" y="722"/>
                    <a:pt x="1057" y="720"/>
                  </a:cubicBezTo>
                  <a:cubicBezTo>
                    <a:pt x="1613" y="665"/>
                    <a:pt x="2049" y="0"/>
                    <a:pt x="2049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457618" y="5111193"/>
              <a:ext cx="17136" cy="12360"/>
            </a:xfrm>
            <a:custGeom>
              <a:avLst/>
              <a:gdLst/>
              <a:ahLst/>
              <a:cxnLst/>
              <a:rect l="l" t="t" r="r" b="b"/>
              <a:pathLst>
                <a:path w="470" h="339" extrusionOk="0">
                  <a:moveTo>
                    <a:pt x="0" y="1"/>
                  </a:moveTo>
                  <a:cubicBezTo>
                    <a:pt x="153" y="110"/>
                    <a:pt x="316" y="218"/>
                    <a:pt x="469" y="338"/>
                  </a:cubicBezTo>
                  <a:cubicBezTo>
                    <a:pt x="316" y="218"/>
                    <a:pt x="153" y="110"/>
                    <a:pt x="0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453243" y="5108422"/>
              <a:ext cx="4412" cy="2807"/>
            </a:xfrm>
            <a:custGeom>
              <a:avLst/>
              <a:gdLst/>
              <a:ahLst/>
              <a:cxnLst/>
              <a:rect l="l" t="t" r="r" b="b"/>
              <a:pathLst>
                <a:path w="121" h="77" extrusionOk="0">
                  <a:moveTo>
                    <a:pt x="1" y="0"/>
                  </a:moveTo>
                  <a:cubicBezTo>
                    <a:pt x="44" y="22"/>
                    <a:pt x="77" y="55"/>
                    <a:pt x="120" y="77"/>
                  </a:cubicBezTo>
                  <a:cubicBezTo>
                    <a:pt x="77" y="55"/>
                    <a:pt x="44" y="22"/>
                    <a:pt x="1" y="0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5099108" y="4907349"/>
              <a:ext cx="803068" cy="371163"/>
            </a:xfrm>
            <a:custGeom>
              <a:avLst/>
              <a:gdLst/>
              <a:ahLst/>
              <a:cxnLst/>
              <a:rect l="l" t="t" r="r" b="b"/>
              <a:pathLst>
                <a:path w="22026" h="10180" extrusionOk="0">
                  <a:moveTo>
                    <a:pt x="8207" y="1"/>
                  </a:moveTo>
                  <a:lnTo>
                    <a:pt x="1635" y="4415"/>
                  </a:lnTo>
                  <a:lnTo>
                    <a:pt x="197" y="7215"/>
                  </a:lnTo>
                  <a:lnTo>
                    <a:pt x="1" y="10180"/>
                  </a:lnTo>
                  <a:lnTo>
                    <a:pt x="22026" y="10180"/>
                  </a:lnTo>
                  <a:cubicBezTo>
                    <a:pt x="21644" y="7281"/>
                    <a:pt x="21241" y="4622"/>
                    <a:pt x="20958" y="4055"/>
                  </a:cubicBezTo>
                  <a:cubicBezTo>
                    <a:pt x="20282" y="2704"/>
                    <a:pt x="14125" y="284"/>
                    <a:pt x="14125" y="284"/>
                  </a:cubicBezTo>
                  <a:lnTo>
                    <a:pt x="8207" y="1"/>
                  </a:lnTo>
                  <a:close/>
                </a:path>
              </a:pathLst>
            </a:custGeom>
            <a:solidFill>
              <a:srgbClr val="45BE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5363329" y="4907349"/>
              <a:ext cx="315160" cy="112370"/>
            </a:xfrm>
            <a:custGeom>
              <a:avLst/>
              <a:gdLst/>
              <a:ahLst/>
              <a:cxnLst/>
              <a:rect l="l" t="t" r="r" b="b"/>
              <a:pathLst>
                <a:path w="8644" h="3082" extrusionOk="0">
                  <a:moveTo>
                    <a:pt x="960" y="1"/>
                  </a:moveTo>
                  <a:lnTo>
                    <a:pt x="12" y="633"/>
                  </a:lnTo>
                  <a:cubicBezTo>
                    <a:pt x="1" y="1145"/>
                    <a:pt x="164" y="2311"/>
                    <a:pt x="1766" y="2758"/>
                  </a:cubicBezTo>
                  <a:cubicBezTo>
                    <a:pt x="2556" y="2980"/>
                    <a:pt x="3357" y="3081"/>
                    <a:pt x="4117" y="3081"/>
                  </a:cubicBezTo>
                  <a:cubicBezTo>
                    <a:pt x="5371" y="3081"/>
                    <a:pt x="6511" y="2805"/>
                    <a:pt x="7292" y="2344"/>
                  </a:cubicBezTo>
                  <a:cubicBezTo>
                    <a:pt x="8044" y="1897"/>
                    <a:pt x="8436" y="1374"/>
                    <a:pt x="8643" y="1025"/>
                  </a:cubicBezTo>
                  <a:cubicBezTo>
                    <a:pt x="7630" y="578"/>
                    <a:pt x="6878" y="284"/>
                    <a:pt x="6878" y="284"/>
                  </a:cubicBezTo>
                  <a:lnTo>
                    <a:pt x="960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5388376" y="4778210"/>
              <a:ext cx="248767" cy="218796"/>
            </a:xfrm>
            <a:custGeom>
              <a:avLst/>
              <a:gdLst/>
              <a:ahLst/>
              <a:cxnLst/>
              <a:rect l="l" t="t" r="r" b="b"/>
              <a:pathLst>
                <a:path w="6823" h="6001" extrusionOk="0">
                  <a:moveTo>
                    <a:pt x="861" y="1"/>
                  </a:moveTo>
                  <a:lnTo>
                    <a:pt x="0" y="4306"/>
                  </a:lnTo>
                  <a:cubicBezTo>
                    <a:pt x="0" y="4306"/>
                    <a:pt x="1079" y="5744"/>
                    <a:pt x="2834" y="5984"/>
                  </a:cubicBezTo>
                  <a:cubicBezTo>
                    <a:pt x="2913" y="5995"/>
                    <a:pt x="2998" y="6001"/>
                    <a:pt x="3086" y="6001"/>
                  </a:cubicBezTo>
                  <a:cubicBezTo>
                    <a:pt x="4450" y="6001"/>
                    <a:pt x="6823" y="4741"/>
                    <a:pt x="6823" y="4556"/>
                  </a:cubicBezTo>
                  <a:cubicBezTo>
                    <a:pt x="6823" y="4349"/>
                    <a:pt x="5657" y="121"/>
                    <a:pt x="5657" y="121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5410215" y="4778210"/>
              <a:ext cx="194733" cy="95635"/>
            </a:xfrm>
            <a:custGeom>
              <a:avLst/>
              <a:gdLst/>
              <a:ahLst/>
              <a:cxnLst/>
              <a:rect l="l" t="t" r="r" b="b"/>
              <a:pathLst>
                <a:path w="5341" h="2623" extrusionOk="0">
                  <a:moveTo>
                    <a:pt x="262" y="1"/>
                  </a:moveTo>
                  <a:lnTo>
                    <a:pt x="1" y="1309"/>
                  </a:lnTo>
                  <a:cubicBezTo>
                    <a:pt x="668" y="2048"/>
                    <a:pt x="2071" y="2623"/>
                    <a:pt x="2942" y="2623"/>
                  </a:cubicBezTo>
                  <a:cubicBezTo>
                    <a:pt x="2996" y="2623"/>
                    <a:pt x="3047" y="2621"/>
                    <a:pt x="3096" y="2616"/>
                  </a:cubicBezTo>
                  <a:cubicBezTo>
                    <a:pt x="3761" y="2562"/>
                    <a:pt x="4687" y="1952"/>
                    <a:pt x="5341" y="1156"/>
                  </a:cubicBezTo>
                  <a:cubicBezTo>
                    <a:pt x="5177" y="557"/>
                    <a:pt x="5058" y="121"/>
                    <a:pt x="5058" y="121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rgbClr val="E8C2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356182" y="4429951"/>
              <a:ext cx="296857" cy="406565"/>
            </a:xfrm>
            <a:custGeom>
              <a:avLst/>
              <a:gdLst/>
              <a:ahLst/>
              <a:cxnLst/>
              <a:rect l="l" t="t" r="r" b="b"/>
              <a:pathLst>
                <a:path w="8142" h="11151" extrusionOk="0">
                  <a:moveTo>
                    <a:pt x="2674" y="0"/>
                  </a:moveTo>
                  <a:cubicBezTo>
                    <a:pt x="2446" y="0"/>
                    <a:pt x="2236" y="53"/>
                    <a:pt x="2050" y="170"/>
                  </a:cubicBezTo>
                  <a:cubicBezTo>
                    <a:pt x="197" y="1325"/>
                    <a:pt x="1" y="3886"/>
                    <a:pt x="1" y="3886"/>
                  </a:cubicBezTo>
                  <a:cubicBezTo>
                    <a:pt x="1" y="3886"/>
                    <a:pt x="742" y="8943"/>
                    <a:pt x="1428" y="9760"/>
                  </a:cubicBezTo>
                  <a:cubicBezTo>
                    <a:pt x="2077" y="10543"/>
                    <a:pt x="3534" y="11150"/>
                    <a:pt x="4437" y="11150"/>
                  </a:cubicBezTo>
                  <a:cubicBezTo>
                    <a:pt x="4490" y="11150"/>
                    <a:pt x="4540" y="11148"/>
                    <a:pt x="4589" y="11144"/>
                  </a:cubicBezTo>
                  <a:cubicBezTo>
                    <a:pt x="5472" y="11068"/>
                    <a:pt x="6856" y="9978"/>
                    <a:pt x="7401" y="8812"/>
                  </a:cubicBezTo>
                  <a:cubicBezTo>
                    <a:pt x="7945" y="7635"/>
                    <a:pt x="8142" y="4246"/>
                    <a:pt x="8142" y="4246"/>
                  </a:cubicBezTo>
                  <a:cubicBezTo>
                    <a:pt x="8142" y="4246"/>
                    <a:pt x="4717" y="0"/>
                    <a:pt x="2674" y="0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5310900" y="4332750"/>
              <a:ext cx="454984" cy="337838"/>
            </a:xfrm>
            <a:custGeom>
              <a:avLst/>
              <a:gdLst/>
              <a:ahLst/>
              <a:cxnLst/>
              <a:rect l="l" t="t" r="r" b="b"/>
              <a:pathLst>
                <a:path w="12479" h="9266" extrusionOk="0">
                  <a:moveTo>
                    <a:pt x="4880" y="0"/>
                  </a:moveTo>
                  <a:cubicBezTo>
                    <a:pt x="4844" y="0"/>
                    <a:pt x="4809" y="1"/>
                    <a:pt x="4774" y="2"/>
                  </a:cubicBezTo>
                  <a:cubicBezTo>
                    <a:pt x="3455" y="46"/>
                    <a:pt x="1635" y="1659"/>
                    <a:pt x="1635" y="1659"/>
                  </a:cubicBezTo>
                  <a:cubicBezTo>
                    <a:pt x="1635" y="1659"/>
                    <a:pt x="611" y="2748"/>
                    <a:pt x="305" y="4536"/>
                  </a:cubicBezTo>
                  <a:cubicBezTo>
                    <a:pt x="0" y="6323"/>
                    <a:pt x="1613" y="8742"/>
                    <a:pt x="1613" y="8742"/>
                  </a:cubicBezTo>
                  <a:lnTo>
                    <a:pt x="1711" y="6944"/>
                  </a:lnTo>
                  <a:cubicBezTo>
                    <a:pt x="1711" y="6944"/>
                    <a:pt x="3651" y="4536"/>
                    <a:pt x="3902" y="3468"/>
                  </a:cubicBezTo>
                  <a:cubicBezTo>
                    <a:pt x="3902" y="3468"/>
                    <a:pt x="4894" y="5517"/>
                    <a:pt x="5929" y="5920"/>
                  </a:cubicBezTo>
                  <a:cubicBezTo>
                    <a:pt x="6100" y="5988"/>
                    <a:pt x="6248" y="6016"/>
                    <a:pt x="6375" y="6016"/>
                  </a:cubicBezTo>
                  <a:cubicBezTo>
                    <a:pt x="7024" y="6016"/>
                    <a:pt x="7139" y="5277"/>
                    <a:pt x="7139" y="5277"/>
                  </a:cubicBezTo>
                  <a:cubicBezTo>
                    <a:pt x="7139" y="5277"/>
                    <a:pt x="8130" y="6694"/>
                    <a:pt x="8577" y="6901"/>
                  </a:cubicBezTo>
                  <a:cubicBezTo>
                    <a:pt x="9013" y="7097"/>
                    <a:pt x="8926" y="7565"/>
                    <a:pt x="8926" y="7565"/>
                  </a:cubicBezTo>
                  <a:lnTo>
                    <a:pt x="9155" y="9266"/>
                  </a:lnTo>
                  <a:cubicBezTo>
                    <a:pt x="9155" y="9266"/>
                    <a:pt x="9634" y="8067"/>
                    <a:pt x="9983" y="7260"/>
                  </a:cubicBezTo>
                  <a:cubicBezTo>
                    <a:pt x="10277" y="5244"/>
                    <a:pt x="11160" y="4656"/>
                    <a:pt x="11541" y="4536"/>
                  </a:cubicBezTo>
                  <a:cubicBezTo>
                    <a:pt x="11934" y="4416"/>
                    <a:pt x="12479" y="3762"/>
                    <a:pt x="12065" y="2988"/>
                  </a:cubicBezTo>
                  <a:cubicBezTo>
                    <a:pt x="11661" y="2214"/>
                    <a:pt x="10604" y="2487"/>
                    <a:pt x="10550" y="2323"/>
                  </a:cubicBezTo>
                  <a:cubicBezTo>
                    <a:pt x="10495" y="2171"/>
                    <a:pt x="11291" y="1822"/>
                    <a:pt x="11193" y="1375"/>
                  </a:cubicBezTo>
                  <a:cubicBezTo>
                    <a:pt x="11117" y="997"/>
                    <a:pt x="10476" y="570"/>
                    <a:pt x="9731" y="570"/>
                  </a:cubicBezTo>
                  <a:cubicBezTo>
                    <a:pt x="9617" y="570"/>
                    <a:pt x="9501" y="580"/>
                    <a:pt x="9384" y="602"/>
                  </a:cubicBezTo>
                  <a:cubicBezTo>
                    <a:pt x="9302" y="617"/>
                    <a:pt x="9208" y="623"/>
                    <a:pt x="9102" y="623"/>
                  </a:cubicBezTo>
                  <a:cubicBezTo>
                    <a:pt x="8096" y="623"/>
                    <a:pt x="6092" y="0"/>
                    <a:pt x="488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5311957" y="4584830"/>
              <a:ext cx="66503" cy="109599"/>
            </a:xfrm>
            <a:custGeom>
              <a:avLst/>
              <a:gdLst/>
              <a:ahLst/>
              <a:cxnLst/>
              <a:rect l="l" t="t" r="r" b="b"/>
              <a:pathLst>
                <a:path w="1824" h="3006" extrusionOk="0">
                  <a:moveTo>
                    <a:pt x="1026" y="0"/>
                  </a:moveTo>
                  <a:cubicBezTo>
                    <a:pt x="494" y="0"/>
                    <a:pt x="1" y="1050"/>
                    <a:pt x="255" y="1774"/>
                  </a:cubicBezTo>
                  <a:cubicBezTo>
                    <a:pt x="549" y="2613"/>
                    <a:pt x="1824" y="3005"/>
                    <a:pt x="1824" y="3005"/>
                  </a:cubicBezTo>
                  <a:lnTo>
                    <a:pt x="1279" y="85"/>
                  </a:lnTo>
                  <a:cubicBezTo>
                    <a:pt x="1196" y="27"/>
                    <a:pt x="1110" y="0"/>
                    <a:pt x="1026" y="0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5641477" y="4601492"/>
              <a:ext cx="59357" cy="95306"/>
            </a:xfrm>
            <a:custGeom>
              <a:avLst/>
              <a:gdLst/>
              <a:ahLst/>
              <a:cxnLst/>
              <a:rect l="l" t="t" r="r" b="b"/>
              <a:pathLst>
                <a:path w="1628" h="2614" extrusionOk="0">
                  <a:moveTo>
                    <a:pt x="817" y="1"/>
                  </a:moveTo>
                  <a:cubicBezTo>
                    <a:pt x="666" y="1"/>
                    <a:pt x="489" y="52"/>
                    <a:pt x="284" y="173"/>
                  </a:cubicBezTo>
                  <a:lnTo>
                    <a:pt x="1" y="2614"/>
                  </a:lnTo>
                  <a:cubicBezTo>
                    <a:pt x="1" y="2614"/>
                    <a:pt x="1014" y="1982"/>
                    <a:pt x="1352" y="1437"/>
                  </a:cubicBezTo>
                  <a:cubicBezTo>
                    <a:pt x="1627" y="1001"/>
                    <a:pt x="1483" y="1"/>
                    <a:pt x="817" y="1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5416085" y="4639446"/>
              <a:ext cx="67670" cy="22022"/>
            </a:xfrm>
            <a:custGeom>
              <a:avLst/>
              <a:gdLst/>
              <a:ahLst/>
              <a:cxnLst/>
              <a:rect l="l" t="t" r="r" b="b"/>
              <a:pathLst>
                <a:path w="1856" h="604" extrusionOk="0">
                  <a:moveTo>
                    <a:pt x="1011" y="1"/>
                  </a:moveTo>
                  <a:cubicBezTo>
                    <a:pt x="428" y="1"/>
                    <a:pt x="25" y="505"/>
                    <a:pt x="25" y="505"/>
                  </a:cubicBezTo>
                  <a:cubicBezTo>
                    <a:pt x="1" y="576"/>
                    <a:pt x="18" y="603"/>
                    <a:pt x="65" y="603"/>
                  </a:cubicBezTo>
                  <a:cubicBezTo>
                    <a:pt x="225" y="603"/>
                    <a:pt x="725" y="273"/>
                    <a:pt x="995" y="265"/>
                  </a:cubicBezTo>
                  <a:cubicBezTo>
                    <a:pt x="1005" y="264"/>
                    <a:pt x="1014" y="264"/>
                    <a:pt x="1024" y="264"/>
                  </a:cubicBezTo>
                  <a:cubicBezTo>
                    <a:pt x="1346" y="264"/>
                    <a:pt x="1617" y="594"/>
                    <a:pt x="1733" y="594"/>
                  </a:cubicBezTo>
                  <a:cubicBezTo>
                    <a:pt x="1738" y="594"/>
                    <a:pt x="1743" y="593"/>
                    <a:pt x="1747" y="592"/>
                  </a:cubicBezTo>
                  <a:cubicBezTo>
                    <a:pt x="1856" y="559"/>
                    <a:pt x="1714" y="58"/>
                    <a:pt x="1082" y="3"/>
                  </a:cubicBezTo>
                  <a:cubicBezTo>
                    <a:pt x="1058" y="2"/>
                    <a:pt x="1035" y="1"/>
                    <a:pt x="1011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5515911" y="4645353"/>
              <a:ext cx="33835" cy="83348"/>
            </a:xfrm>
            <a:custGeom>
              <a:avLst/>
              <a:gdLst/>
              <a:ahLst/>
              <a:cxnLst/>
              <a:rect l="l" t="t" r="r" b="b"/>
              <a:pathLst>
                <a:path w="928" h="2286" extrusionOk="0">
                  <a:moveTo>
                    <a:pt x="59" y="0"/>
                  </a:moveTo>
                  <a:cubicBezTo>
                    <a:pt x="39" y="0"/>
                    <a:pt x="20" y="31"/>
                    <a:pt x="1" y="103"/>
                  </a:cubicBezTo>
                  <a:cubicBezTo>
                    <a:pt x="1" y="103"/>
                    <a:pt x="164" y="1389"/>
                    <a:pt x="458" y="1585"/>
                  </a:cubicBezTo>
                  <a:cubicBezTo>
                    <a:pt x="764" y="1781"/>
                    <a:pt x="448" y="2097"/>
                    <a:pt x="186" y="2239"/>
                  </a:cubicBezTo>
                  <a:cubicBezTo>
                    <a:pt x="123" y="2272"/>
                    <a:pt x="119" y="2286"/>
                    <a:pt x="151" y="2286"/>
                  </a:cubicBezTo>
                  <a:cubicBezTo>
                    <a:pt x="256" y="2286"/>
                    <a:pt x="762" y="2128"/>
                    <a:pt x="829" y="1978"/>
                  </a:cubicBezTo>
                  <a:cubicBezTo>
                    <a:pt x="927" y="1792"/>
                    <a:pt x="589" y="1618"/>
                    <a:pt x="415" y="1127"/>
                  </a:cubicBezTo>
                  <a:cubicBezTo>
                    <a:pt x="271" y="713"/>
                    <a:pt x="156" y="0"/>
                    <a:pt x="59" y="0"/>
                  </a:cubicBezTo>
                  <a:close/>
                </a:path>
              </a:pathLst>
            </a:custGeom>
            <a:solidFill>
              <a:srgbClr val="D8AD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392788" y="4584721"/>
              <a:ext cx="100921" cy="33324"/>
            </a:xfrm>
            <a:custGeom>
              <a:avLst/>
              <a:gdLst/>
              <a:ahLst/>
              <a:cxnLst/>
              <a:rect l="l" t="t" r="r" b="b"/>
              <a:pathLst>
                <a:path w="2768" h="914" extrusionOk="0">
                  <a:moveTo>
                    <a:pt x="1438" y="1"/>
                  </a:moveTo>
                  <a:cubicBezTo>
                    <a:pt x="675" y="1"/>
                    <a:pt x="32" y="829"/>
                    <a:pt x="32" y="829"/>
                  </a:cubicBezTo>
                  <a:cubicBezTo>
                    <a:pt x="1" y="889"/>
                    <a:pt x="11" y="914"/>
                    <a:pt x="54" y="914"/>
                  </a:cubicBezTo>
                  <a:cubicBezTo>
                    <a:pt x="218" y="914"/>
                    <a:pt x="864" y="545"/>
                    <a:pt x="1427" y="458"/>
                  </a:cubicBezTo>
                  <a:cubicBezTo>
                    <a:pt x="1491" y="448"/>
                    <a:pt x="1553" y="444"/>
                    <a:pt x="1613" y="444"/>
                  </a:cubicBezTo>
                  <a:cubicBezTo>
                    <a:pt x="2153" y="444"/>
                    <a:pt x="2532" y="802"/>
                    <a:pt x="2657" y="802"/>
                  </a:cubicBezTo>
                  <a:cubicBezTo>
                    <a:pt x="2672" y="802"/>
                    <a:pt x="2684" y="797"/>
                    <a:pt x="2691" y="785"/>
                  </a:cubicBezTo>
                  <a:cubicBezTo>
                    <a:pt x="2767" y="654"/>
                    <a:pt x="2190" y="1"/>
                    <a:pt x="143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538953" y="4639446"/>
              <a:ext cx="67597" cy="22022"/>
            </a:xfrm>
            <a:custGeom>
              <a:avLst/>
              <a:gdLst/>
              <a:ahLst/>
              <a:cxnLst/>
              <a:rect l="l" t="t" r="r" b="b"/>
              <a:pathLst>
                <a:path w="1854" h="604" extrusionOk="0">
                  <a:moveTo>
                    <a:pt x="836" y="1"/>
                  </a:moveTo>
                  <a:cubicBezTo>
                    <a:pt x="812" y="1"/>
                    <a:pt x="788" y="2"/>
                    <a:pt x="764" y="3"/>
                  </a:cubicBezTo>
                  <a:cubicBezTo>
                    <a:pt x="143" y="58"/>
                    <a:pt x="1" y="559"/>
                    <a:pt x="99" y="592"/>
                  </a:cubicBezTo>
                  <a:cubicBezTo>
                    <a:pt x="103" y="593"/>
                    <a:pt x="108" y="594"/>
                    <a:pt x="113" y="594"/>
                  </a:cubicBezTo>
                  <a:cubicBezTo>
                    <a:pt x="229" y="594"/>
                    <a:pt x="500" y="264"/>
                    <a:pt x="822" y="264"/>
                  </a:cubicBezTo>
                  <a:cubicBezTo>
                    <a:pt x="832" y="264"/>
                    <a:pt x="841" y="264"/>
                    <a:pt x="851" y="265"/>
                  </a:cubicBezTo>
                  <a:cubicBezTo>
                    <a:pt x="1121" y="273"/>
                    <a:pt x="1621" y="603"/>
                    <a:pt x="1786" y="603"/>
                  </a:cubicBezTo>
                  <a:cubicBezTo>
                    <a:pt x="1834" y="603"/>
                    <a:pt x="1854" y="576"/>
                    <a:pt x="1832" y="505"/>
                  </a:cubicBezTo>
                  <a:cubicBezTo>
                    <a:pt x="1832" y="505"/>
                    <a:pt x="1429" y="1"/>
                    <a:pt x="83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528635" y="4584721"/>
              <a:ext cx="100994" cy="33324"/>
            </a:xfrm>
            <a:custGeom>
              <a:avLst/>
              <a:gdLst/>
              <a:ahLst/>
              <a:cxnLst/>
              <a:rect l="l" t="t" r="r" b="b"/>
              <a:pathLst>
                <a:path w="2770" h="914" extrusionOk="0">
                  <a:moveTo>
                    <a:pt x="1341" y="1"/>
                  </a:moveTo>
                  <a:cubicBezTo>
                    <a:pt x="578" y="1"/>
                    <a:pt x="1" y="654"/>
                    <a:pt x="77" y="785"/>
                  </a:cubicBezTo>
                  <a:cubicBezTo>
                    <a:pt x="85" y="797"/>
                    <a:pt x="98" y="802"/>
                    <a:pt x="114" y="802"/>
                  </a:cubicBezTo>
                  <a:cubicBezTo>
                    <a:pt x="246" y="802"/>
                    <a:pt x="625" y="444"/>
                    <a:pt x="1158" y="444"/>
                  </a:cubicBezTo>
                  <a:cubicBezTo>
                    <a:pt x="1217" y="444"/>
                    <a:pt x="1278" y="448"/>
                    <a:pt x="1341" y="458"/>
                  </a:cubicBezTo>
                  <a:cubicBezTo>
                    <a:pt x="1904" y="545"/>
                    <a:pt x="2557" y="914"/>
                    <a:pt x="2719" y="914"/>
                  </a:cubicBezTo>
                  <a:cubicBezTo>
                    <a:pt x="2760" y="914"/>
                    <a:pt x="2769" y="889"/>
                    <a:pt x="2736" y="829"/>
                  </a:cubicBezTo>
                  <a:cubicBezTo>
                    <a:pt x="2736" y="829"/>
                    <a:pt x="2093" y="1"/>
                    <a:pt x="1341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480363" y="4757684"/>
              <a:ext cx="72154" cy="17100"/>
            </a:xfrm>
            <a:custGeom>
              <a:avLst/>
              <a:gdLst/>
              <a:ahLst/>
              <a:cxnLst/>
              <a:rect l="l" t="t" r="r" b="b"/>
              <a:pathLst>
                <a:path w="1979" h="469" extrusionOk="0">
                  <a:moveTo>
                    <a:pt x="1942" y="0"/>
                  </a:moveTo>
                  <a:cubicBezTo>
                    <a:pt x="1857" y="0"/>
                    <a:pt x="1557" y="185"/>
                    <a:pt x="1085" y="259"/>
                  </a:cubicBezTo>
                  <a:cubicBezTo>
                    <a:pt x="956" y="281"/>
                    <a:pt x="842" y="290"/>
                    <a:pt x="742" y="290"/>
                  </a:cubicBezTo>
                  <a:cubicBezTo>
                    <a:pt x="409" y="290"/>
                    <a:pt x="235" y="193"/>
                    <a:pt x="235" y="193"/>
                  </a:cubicBezTo>
                  <a:cubicBezTo>
                    <a:pt x="182" y="171"/>
                    <a:pt x="71" y="95"/>
                    <a:pt x="26" y="95"/>
                  </a:cubicBezTo>
                  <a:cubicBezTo>
                    <a:pt x="7" y="95"/>
                    <a:pt x="0" y="110"/>
                    <a:pt x="17" y="150"/>
                  </a:cubicBezTo>
                  <a:cubicBezTo>
                    <a:pt x="64" y="255"/>
                    <a:pt x="439" y="469"/>
                    <a:pt x="890" y="469"/>
                  </a:cubicBezTo>
                  <a:cubicBezTo>
                    <a:pt x="953" y="469"/>
                    <a:pt x="1019" y="464"/>
                    <a:pt x="1085" y="455"/>
                  </a:cubicBezTo>
                  <a:cubicBezTo>
                    <a:pt x="1619" y="390"/>
                    <a:pt x="1978" y="95"/>
                    <a:pt x="1967" y="19"/>
                  </a:cubicBezTo>
                  <a:cubicBezTo>
                    <a:pt x="1966" y="6"/>
                    <a:pt x="1957" y="0"/>
                    <a:pt x="1942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4528921" y="4491312"/>
              <a:ext cx="571037" cy="713449"/>
            </a:xfrm>
            <a:custGeom>
              <a:avLst/>
              <a:gdLst/>
              <a:ahLst/>
              <a:cxnLst/>
              <a:rect l="l" t="t" r="r" b="b"/>
              <a:pathLst>
                <a:path w="15662" h="19568" extrusionOk="0">
                  <a:moveTo>
                    <a:pt x="7015" y="1"/>
                  </a:moveTo>
                  <a:cubicBezTo>
                    <a:pt x="2488" y="1"/>
                    <a:pt x="1832" y="4041"/>
                    <a:pt x="1843" y="5113"/>
                  </a:cubicBezTo>
                  <a:cubicBezTo>
                    <a:pt x="1843" y="5832"/>
                    <a:pt x="1897" y="9112"/>
                    <a:pt x="1494" y="10169"/>
                  </a:cubicBezTo>
                  <a:cubicBezTo>
                    <a:pt x="1080" y="11227"/>
                    <a:pt x="1" y="14932"/>
                    <a:pt x="1821" y="16872"/>
                  </a:cubicBezTo>
                  <a:cubicBezTo>
                    <a:pt x="3641" y="18801"/>
                    <a:pt x="6322" y="18921"/>
                    <a:pt x="8033" y="19422"/>
                  </a:cubicBezTo>
                  <a:cubicBezTo>
                    <a:pt x="8356" y="19519"/>
                    <a:pt x="8792" y="19567"/>
                    <a:pt x="9291" y="19567"/>
                  </a:cubicBezTo>
                  <a:cubicBezTo>
                    <a:pt x="11417" y="19567"/>
                    <a:pt x="14675" y="18693"/>
                    <a:pt x="15116" y="17024"/>
                  </a:cubicBezTo>
                  <a:cubicBezTo>
                    <a:pt x="15661" y="14975"/>
                    <a:pt x="13166" y="13243"/>
                    <a:pt x="12959" y="11946"/>
                  </a:cubicBezTo>
                  <a:cubicBezTo>
                    <a:pt x="12752" y="10660"/>
                    <a:pt x="13362" y="6628"/>
                    <a:pt x="13253" y="5200"/>
                  </a:cubicBezTo>
                  <a:cubicBezTo>
                    <a:pt x="13144" y="3838"/>
                    <a:pt x="13264" y="78"/>
                    <a:pt x="7106" y="1"/>
                  </a:cubicBezTo>
                  <a:cubicBezTo>
                    <a:pt x="7076" y="1"/>
                    <a:pt x="7045" y="1"/>
                    <a:pt x="7015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4546822" y="4999992"/>
              <a:ext cx="565057" cy="278518"/>
            </a:xfrm>
            <a:custGeom>
              <a:avLst/>
              <a:gdLst/>
              <a:ahLst/>
              <a:cxnLst/>
              <a:rect l="l" t="t" r="r" b="b"/>
              <a:pathLst>
                <a:path w="15498" h="7639" extrusionOk="0">
                  <a:moveTo>
                    <a:pt x="6427" y="0"/>
                  </a:moveTo>
                  <a:cubicBezTo>
                    <a:pt x="3743" y="0"/>
                    <a:pt x="1586" y="943"/>
                    <a:pt x="0" y="2091"/>
                  </a:cubicBezTo>
                  <a:lnTo>
                    <a:pt x="0" y="7639"/>
                  </a:lnTo>
                  <a:lnTo>
                    <a:pt x="15497" y="7639"/>
                  </a:lnTo>
                  <a:cubicBezTo>
                    <a:pt x="15443" y="6843"/>
                    <a:pt x="15367" y="6255"/>
                    <a:pt x="15279" y="5982"/>
                  </a:cubicBezTo>
                  <a:cubicBezTo>
                    <a:pt x="14724" y="4228"/>
                    <a:pt x="13699" y="3051"/>
                    <a:pt x="12315" y="2146"/>
                  </a:cubicBezTo>
                  <a:cubicBezTo>
                    <a:pt x="10942" y="1231"/>
                    <a:pt x="7651" y="64"/>
                    <a:pt x="7651" y="64"/>
                  </a:cubicBezTo>
                  <a:cubicBezTo>
                    <a:pt x="7231" y="21"/>
                    <a:pt x="6823" y="0"/>
                    <a:pt x="6427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704035" y="4882338"/>
              <a:ext cx="202025" cy="280122"/>
            </a:xfrm>
            <a:custGeom>
              <a:avLst/>
              <a:gdLst/>
              <a:ahLst/>
              <a:cxnLst/>
              <a:rect l="l" t="t" r="r" b="b"/>
              <a:pathLst>
                <a:path w="5541" h="7683" extrusionOk="0">
                  <a:moveTo>
                    <a:pt x="1203" y="0"/>
                  </a:moveTo>
                  <a:cubicBezTo>
                    <a:pt x="1203" y="0"/>
                    <a:pt x="1203" y="3466"/>
                    <a:pt x="592" y="4229"/>
                  </a:cubicBezTo>
                  <a:cubicBezTo>
                    <a:pt x="0" y="4956"/>
                    <a:pt x="319" y="7682"/>
                    <a:pt x="2416" y="7682"/>
                  </a:cubicBezTo>
                  <a:cubicBezTo>
                    <a:pt x="2519" y="7682"/>
                    <a:pt x="2627" y="7675"/>
                    <a:pt x="2739" y="7662"/>
                  </a:cubicBezTo>
                  <a:cubicBezTo>
                    <a:pt x="5137" y="7356"/>
                    <a:pt x="5540" y="5188"/>
                    <a:pt x="5137" y="4577"/>
                  </a:cubicBezTo>
                  <a:cubicBezTo>
                    <a:pt x="4723" y="3956"/>
                    <a:pt x="4374" y="3815"/>
                    <a:pt x="4254" y="2932"/>
                  </a:cubicBezTo>
                  <a:cubicBezTo>
                    <a:pt x="4134" y="2060"/>
                    <a:pt x="4134" y="262"/>
                    <a:pt x="4134" y="262"/>
                  </a:cubicBezTo>
                  <a:lnTo>
                    <a:pt x="1203" y="0"/>
                  </a:ln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745088" y="4882338"/>
              <a:ext cx="111677" cy="89181"/>
            </a:xfrm>
            <a:custGeom>
              <a:avLst/>
              <a:gdLst/>
              <a:ahLst/>
              <a:cxnLst/>
              <a:rect l="l" t="t" r="r" b="b"/>
              <a:pathLst>
                <a:path w="3063" h="2446" extrusionOk="0">
                  <a:moveTo>
                    <a:pt x="77" y="0"/>
                  </a:moveTo>
                  <a:cubicBezTo>
                    <a:pt x="77" y="0"/>
                    <a:pt x="77" y="861"/>
                    <a:pt x="0" y="1820"/>
                  </a:cubicBezTo>
                  <a:cubicBezTo>
                    <a:pt x="22" y="1831"/>
                    <a:pt x="55" y="1864"/>
                    <a:pt x="77" y="1875"/>
                  </a:cubicBezTo>
                  <a:cubicBezTo>
                    <a:pt x="639" y="2254"/>
                    <a:pt x="1304" y="2445"/>
                    <a:pt x="1925" y="2445"/>
                  </a:cubicBezTo>
                  <a:cubicBezTo>
                    <a:pt x="2338" y="2445"/>
                    <a:pt x="2732" y="2361"/>
                    <a:pt x="3063" y="2191"/>
                  </a:cubicBezTo>
                  <a:cubicBezTo>
                    <a:pt x="3008" y="1308"/>
                    <a:pt x="3008" y="262"/>
                    <a:pt x="3008" y="262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4675560" y="4628034"/>
              <a:ext cx="263460" cy="300795"/>
            </a:xfrm>
            <a:custGeom>
              <a:avLst/>
              <a:gdLst/>
              <a:ahLst/>
              <a:cxnLst/>
              <a:rect l="l" t="t" r="r" b="b"/>
              <a:pathLst>
                <a:path w="7226" h="8250" extrusionOk="0">
                  <a:moveTo>
                    <a:pt x="2005" y="0"/>
                  </a:moveTo>
                  <a:cubicBezTo>
                    <a:pt x="1689" y="959"/>
                    <a:pt x="501" y="1929"/>
                    <a:pt x="0" y="2300"/>
                  </a:cubicBezTo>
                  <a:cubicBezTo>
                    <a:pt x="164" y="4185"/>
                    <a:pt x="632" y="7008"/>
                    <a:pt x="1984" y="7771"/>
                  </a:cubicBezTo>
                  <a:cubicBezTo>
                    <a:pt x="2549" y="8093"/>
                    <a:pt x="3145" y="8249"/>
                    <a:pt x="3710" y="8249"/>
                  </a:cubicBezTo>
                  <a:cubicBezTo>
                    <a:pt x="4462" y="8249"/>
                    <a:pt x="5158" y="7973"/>
                    <a:pt x="5656" y="7444"/>
                  </a:cubicBezTo>
                  <a:cubicBezTo>
                    <a:pt x="6779" y="6245"/>
                    <a:pt x="7226" y="3433"/>
                    <a:pt x="7226" y="2071"/>
                  </a:cubicBezTo>
                  <a:lnTo>
                    <a:pt x="7226" y="2071"/>
                  </a:lnTo>
                  <a:cubicBezTo>
                    <a:pt x="7043" y="2087"/>
                    <a:pt x="6782" y="2100"/>
                    <a:pt x="6474" y="2100"/>
                  </a:cubicBezTo>
                  <a:cubicBezTo>
                    <a:pt x="5756" y="2100"/>
                    <a:pt x="4784" y="2032"/>
                    <a:pt x="3967" y="1788"/>
                  </a:cubicBezTo>
                  <a:cubicBezTo>
                    <a:pt x="3019" y="1504"/>
                    <a:pt x="2365" y="643"/>
                    <a:pt x="2027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4846700" y="4703651"/>
              <a:ext cx="87942" cy="28512"/>
            </a:xfrm>
            <a:custGeom>
              <a:avLst/>
              <a:gdLst/>
              <a:ahLst/>
              <a:cxnLst/>
              <a:rect l="l" t="t" r="r" b="b"/>
              <a:pathLst>
                <a:path w="2412" h="782" extrusionOk="0">
                  <a:moveTo>
                    <a:pt x="1165" y="0"/>
                  </a:moveTo>
                  <a:cubicBezTo>
                    <a:pt x="597" y="0"/>
                    <a:pt x="0" y="593"/>
                    <a:pt x="80" y="673"/>
                  </a:cubicBezTo>
                  <a:cubicBezTo>
                    <a:pt x="114" y="708"/>
                    <a:pt x="149" y="718"/>
                    <a:pt x="179" y="718"/>
                  </a:cubicBezTo>
                  <a:cubicBezTo>
                    <a:pt x="223" y="718"/>
                    <a:pt x="254" y="695"/>
                    <a:pt x="254" y="695"/>
                  </a:cubicBezTo>
                  <a:cubicBezTo>
                    <a:pt x="538" y="393"/>
                    <a:pt x="857" y="290"/>
                    <a:pt x="1160" y="290"/>
                  </a:cubicBezTo>
                  <a:cubicBezTo>
                    <a:pt x="1822" y="290"/>
                    <a:pt x="2412" y="782"/>
                    <a:pt x="2412" y="782"/>
                  </a:cubicBezTo>
                  <a:cubicBezTo>
                    <a:pt x="2412" y="782"/>
                    <a:pt x="2172" y="215"/>
                    <a:pt x="1333" y="19"/>
                  </a:cubicBezTo>
                  <a:cubicBezTo>
                    <a:pt x="1278" y="6"/>
                    <a:pt x="1221" y="0"/>
                    <a:pt x="1165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4691821" y="4703651"/>
              <a:ext cx="88379" cy="28512"/>
            </a:xfrm>
            <a:custGeom>
              <a:avLst/>
              <a:gdLst/>
              <a:ahLst/>
              <a:cxnLst/>
              <a:rect l="l" t="t" r="r" b="b"/>
              <a:pathLst>
                <a:path w="2424" h="782" extrusionOk="0">
                  <a:moveTo>
                    <a:pt x="1250" y="0"/>
                  </a:moveTo>
                  <a:cubicBezTo>
                    <a:pt x="1193" y="0"/>
                    <a:pt x="1136" y="6"/>
                    <a:pt x="1080" y="19"/>
                  </a:cubicBezTo>
                  <a:cubicBezTo>
                    <a:pt x="252" y="215"/>
                    <a:pt x="1" y="782"/>
                    <a:pt x="1" y="782"/>
                  </a:cubicBezTo>
                  <a:cubicBezTo>
                    <a:pt x="1" y="782"/>
                    <a:pt x="595" y="290"/>
                    <a:pt x="1257" y="290"/>
                  </a:cubicBezTo>
                  <a:cubicBezTo>
                    <a:pt x="1560" y="290"/>
                    <a:pt x="1878" y="393"/>
                    <a:pt x="2159" y="695"/>
                  </a:cubicBezTo>
                  <a:cubicBezTo>
                    <a:pt x="2159" y="695"/>
                    <a:pt x="2194" y="718"/>
                    <a:pt x="2241" y="718"/>
                  </a:cubicBezTo>
                  <a:cubicBezTo>
                    <a:pt x="2273" y="718"/>
                    <a:pt x="2309" y="708"/>
                    <a:pt x="2344" y="673"/>
                  </a:cubicBezTo>
                  <a:cubicBezTo>
                    <a:pt x="2423" y="593"/>
                    <a:pt x="1826" y="0"/>
                    <a:pt x="125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4809439" y="4757574"/>
              <a:ext cx="26288" cy="78754"/>
            </a:xfrm>
            <a:custGeom>
              <a:avLst/>
              <a:gdLst/>
              <a:ahLst/>
              <a:cxnLst/>
              <a:rect l="l" t="t" r="r" b="b"/>
              <a:pathLst>
                <a:path w="721" h="2160" extrusionOk="0">
                  <a:moveTo>
                    <a:pt x="121" y="0"/>
                  </a:moveTo>
                  <a:cubicBezTo>
                    <a:pt x="121" y="1"/>
                    <a:pt x="480" y="1744"/>
                    <a:pt x="491" y="1864"/>
                  </a:cubicBezTo>
                  <a:cubicBezTo>
                    <a:pt x="513" y="1984"/>
                    <a:pt x="1" y="2158"/>
                    <a:pt x="1" y="2158"/>
                  </a:cubicBezTo>
                  <a:cubicBezTo>
                    <a:pt x="1" y="2158"/>
                    <a:pt x="31" y="2159"/>
                    <a:pt x="78" y="2159"/>
                  </a:cubicBezTo>
                  <a:cubicBezTo>
                    <a:pt x="245" y="2159"/>
                    <a:pt x="623" y="2146"/>
                    <a:pt x="666" y="2027"/>
                  </a:cubicBezTo>
                  <a:cubicBezTo>
                    <a:pt x="720" y="1875"/>
                    <a:pt x="121" y="1"/>
                    <a:pt x="121" y="0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4789970" y="4860900"/>
              <a:ext cx="47726" cy="14693"/>
            </a:xfrm>
            <a:custGeom>
              <a:avLst/>
              <a:gdLst/>
              <a:ahLst/>
              <a:cxnLst/>
              <a:rect l="l" t="t" r="r" b="b"/>
              <a:pathLst>
                <a:path w="1309" h="403" extrusionOk="0">
                  <a:moveTo>
                    <a:pt x="886" y="0"/>
                  </a:moveTo>
                  <a:cubicBezTo>
                    <a:pt x="854" y="0"/>
                    <a:pt x="826" y="6"/>
                    <a:pt x="807" y="22"/>
                  </a:cubicBezTo>
                  <a:cubicBezTo>
                    <a:pt x="740" y="69"/>
                    <a:pt x="680" y="85"/>
                    <a:pt x="626" y="85"/>
                  </a:cubicBezTo>
                  <a:cubicBezTo>
                    <a:pt x="530" y="85"/>
                    <a:pt x="452" y="35"/>
                    <a:pt x="382" y="22"/>
                  </a:cubicBezTo>
                  <a:cubicBezTo>
                    <a:pt x="378" y="21"/>
                    <a:pt x="373" y="21"/>
                    <a:pt x="368" y="21"/>
                  </a:cubicBezTo>
                  <a:cubicBezTo>
                    <a:pt x="252" y="21"/>
                    <a:pt x="1" y="141"/>
                    <a:pt x="1" y="141"/>
                  </a:cubicBezTo>
                  <a:cubicBezTo>
                    <a:pt x="1" y="141"/>
                    <a:pt x="328" y="403"/>
                    <a:pt x="600" y="403"/>
                  </a:cubicBezTo>
                  <a:cubicBezTo>
                    <a:pt x="949" y="403"/>
                    <a:pt x="1309" y="141"/>
                    <a:pt x="1309" y="141"/>
                  </a:cubicBezTo>
                  <a:cubicBezTo>
                    <a:pt x="1309" y="141"/>
                    <a:pt x="1041" y="0"/>
                    <a:pt x="886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718630" y="4635581"/>
              <a:ext cx="82327" cy="110729"/>
            </a:xfrm>
            <a:custGeom>
              <a:avLst/>
              <a:gdLst/>
              <a:ahLst/>
              <a:cxnLst/>
              <a:rect l="l" t="t" r="r" b="b"/>
              <a:pathLst>
                <a:path w="2258" h="3037" extrusionOk="0">
                  <a:moveTo>
                    <a:pt x="537" y="0"/>
                  </a:moveTo>
                  <a:cubicBezTo>
                    <a:pt x="439" y="0"/>
                    <a:pt x="351" y="40"/>
                    <a:pt x="285" y="142"/>
                  </a:cubicBezTo>
                  <a:cubicBezTo>
                    <a:pt x="0" y="559"/>
                    <a:pt x="627" y="3037"/>
                    <a:pt x="1332" y="3037"/>
                  </a:cubicBezTo>
                  <a:cubicBezTo>
                    <a:pt x="1382" y="3037"/>
                    <a:pt x="1433" y="3024"/>
                    <a:pt x="1484" y="2997"/>
                  </a:cubicBezTo>
                  <a:cubicBezTo>
                    <a:pt x="2257" y="2583"/>
                    <a:pt x="1331" y="480"/>
                    <a:pt x="1331" y="480"/>
                  </a:cubicBezTo>
                  <a:cubicBezTo>
                    <a:pt x="1331" y="480"/>
                    <a:pt x="878" y="0"/>
                    <a:pt x="537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541839" y="4928714"/>
              <a:ext cx="696204" cy="349797"/>
            </a:xfrm>
            <a:custGeom>
              <a:avLst/>
              <a:gdLst/>
              <a:ahLst/>
              <a:cxnLst/>
              <a:rect l="l" t="t" r="r" b="b"/>
              <a:pathLst>
                <a:path w="19095" h="9594" extrusionOk="0">
                  <a:moveTo>
                    <a:pt x="7772" y="1"/>
                  </a:moveTo>
                  <a:cubicBezTo>
                    <a:pt x="7674" y="1"/>
                    <a:pt x="7580" y="2"/>
                    <a:pt x="7488" y="3"/>
                  </a:cubicBezTo>
                  <a:cubicBezTo>
                    <a:pt x="5744" y="36"/>
                    <a:pt x="2322" y="2107"/>
                    <a:pt x="829" y="3393"/>
                  </a:cubicBezTo>
                  <a:cubicBezTo>
                    <a:pt x="153" y="3981"/>
                    <a:pt x="1" y="6738"/>
                    <a:pt x="44" y="9594"/>
                  </a:cubicBezTo>
                  <a:lnTo>
                    <a:pt x="19094" y="9594"/>
                  </a:lnTo>
                  <a:cubicBezTo>
                    <a:pt x="18953" y="7054"/>
                    <a:pt x="18669" y="4646"/>
                    <a:pt x="18103" y="3752"/>
                  </a:cubicBezTo>
                  <a:cubicBezTo>
                    <a:pt x="16697" y="1551"/>
                    <a:pt x="12043" y="265"/>
                    <a:pt x="12043" y="265"/>
                  </a:cubicBezTo>
                  <a:cubicBezTo>
                    <a:pt x="12043" y="265"/>
                    <a:pt x="9520" y="1"/>
                    <a:pt x="7772" y="1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999586" y="4635581"/>
              <a:ext cx="81962" cy="110729"/>
            </a:xfrm>
            <a:custGeom>
              <a:avLst/>
              <a:gdLst/>
              <a:ahLst/>
              <a:cxnLst/>
              <a:rect l="l" t="t" r="r" b="b"/>
              <a:pathLst>
                <a:path w="2248" h="3037" extrusionOk="0">
                  <a:moveTo>
                    <a:pt x="1716" y="0"/>
                  </a:moveTo>
                  <a:cubicBezTo>
                    <a:pt x="1374" y="0"/>
                    <a:pt x="927" y="480"/>
                    <a:pt x="927" y="480"/>
                  </a:cubicBezTo>
                  <a:cubicBezTo>
                    <a:pt x="927" y="480"/>
                    <a:pt x="1" y="2583"/>
                    <a:pt x="763" y="2997"/>
                  </a:cubicBezTo>
                  <a:cubicBezTo>
                    <a:pt x="815" y="3024"/>
                    <a:pt x="866" y="3037"/>
                    <a:pt x="917" y="3037"/>
                  </a:cubicBezTo>
                  <a:cubicBezTo>
                    <a:pt x="1630" y="3037"/>
                    <a:pt x="2248" y="559"/>
                    <a:pt x="1973" y="142"/>
                  </a:cubicBezTo>
                  <a:cubicBezTo>
                    <a:pt x="1905" y="40"/>
                    <a:pt x="1815" y="0"/>
                    <a:pt x="1716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808065" y="4808836"/>
              <a:ext cx="182008" cy="201405"/>
            </a:xfrm>
            <a:custGeom>
              <a:avLst/>
              <a:gdLst/>
              <a:ahLst/>
              <a:cxnLst/>
              <a:rect l="l" t="t" r="r" b="b"/>
              <a:pathLst>
                <a:path w="4992" h="5524" extrusionOk="0">
                  <a:moveTo>
                    <a:pt x="4349" y="0"/>
                  </a:moveTo>
                  <a:lnTo>
                    <a:pt x="382" y="1199"/>
                  </a:lnTo>
                  <a:cubicBezTo>
                    <a:pt x="513" y="2245"/>
                    <a:pt x="1" y="4043"/>
                    <a:pt x="1" y="4043"/>
                  </a:cubicBezTo>
                  <a:cubicBezTo>
                    <a:pt x="1" y="4043"/>
                    <a:pt x="1375" y="5523"/>
                    <a:pt x="2734" y="5523"/>
                  </a:cubicBezTo>
                  <a:cubicBezTo>
                    <a:pt x="2822" y="5523"/>
                    <a:pt x="2910" y="5517"/>
                    <a:pt x="2998" y="5504"/>
                  </a:cubicBezTo>
                  <a:cubicBezTo>
                    <a:pt x="4436" y="5297"/>
                    <a:pt x="4992" y="4043"/>
                    <a:pt x="4992" y="4043"/>
                  </a:cubicBezTo>
                  <a:cubicBezTo>
                    <a:pt x="4393" y="3422"/>
                    <a:pt x="4349" y="0"/>
                    <a:pt x="4349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819586" y="4808836"/>
              <a:ext cx="155393" cy="124474"/>
            </a:xfrm>
            <a:custGeom>
              <a:avLst/>
              <a:gdLst/>
              <a:ahLst/>
              <a:cxnLst/>
              <a:rect l="l" t="t" r="r" b="b"/>
              <a:pathLst>
                <a:path w="4262" h="3414" extrusionOk="0">
                  <a:moveTo>
                    <a:pt x="4033" y="0"/>
                  </a:moveTo>
                  <a:lnTo>
                    <a:pt x="66" y="1199"/>
                  </a:lnTo>
                  <a:cubicBezTo>
                    <a:pt x="110" y="1591"/>
                    <a:pt x="77" y="2082"/>
                    <a:pt x="1" y="2550"/>
                  </a:cubicBezTo>
                  <a:cubicBezTo>
                    <a:pt x="753" y="3052"/>
                    <a:pt x="1716" y="3413"/>
                    <a:pt x="2601" y="3413"/>
                  </a:cubicBezTo>
                  <a:cubicBezTo>
                    <a:pt x="2639" y="3413"/>
                    <a:pt x="2677" y="3413"/>
                    <a:pt x="2714" y="3411"/>
                  </a:cubicBezTo>
                  <a:cubicBezTo>
                    <a:pt x="3248" y="3389"/>
                    <a:pt x="3782" y="3171"/>
                    <a:pt x="4262" y="2855"/>
                  </a:cubicBezTo>
                  <a:cubicBezTo>
                    <a:pt x="4055" y="1646"/>
                    <a:pt x="4033" y="0"/>
                    <a:pt x="4033" y="0"/>
                  </a:cubicBezTo>
                  <a:close/>
                </a:path>
              </a:pathLst>
            </a:custGeom>
            <a:solidFill>
              <a:srgbClr val="EFB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743714" y="4458389"/>
              <a:ext cx="301597" cy="426728"/>
            </a:xfrm>
            <a:custGeom>
              <a:avLst/>
              <a:gdLst/>
              <a:ahLst/>
              <a:cxnLst/>
              <a:rect l="l" t="t" r="r" b="b"/>
              <a:pathLst>
                <a:path w="8272" h="11704" extrusionOk="0">
                  <a:moveTo>
                    <a:pt x="5882" y="0"/>
                  </a:moveTo>
                  <a:cubicBezTo>
                    <a:pt x="4480" y="0"/>
                    <a:pt x="2323" y="689"/>
                    <a:pt x="1286" y="1242"/>
                  </a:cubicBezTo>
                  <a:cubicBezTo>
                    <a:pt x="0" y="1929"/>
                    <a:pt x="501" y="4686"/>
                    <a:pt x="676" y="7618"/>
                  </a:cubicBezTo>
                  <a:cubicBezTo>
                    <a:pt x="907" y="11284"/>
                    <a:pt x="2606" y="11704"/>
                    <a:pt x="3864" y="11704"/>
                  </a:cubicBezTo>
                  <a:cubicBezTo>
                    <a:pt x="4150" y="11704"/>
                    <a:pt x="4414" y="11682"/>
                    <a:pt x="4632" y="11672"/>
                  </a:cubicBezTo>
                  <a:cubicBezTo>
                    <a:pt x="6016" y="11606"/>
                    <a:pt x="7247" y="10724"/>
                    <a:pt x="7760" y="9045"/>
                  </a:cubicBezTo>
                  <a:cubicBezTo>
                    <a:pt x="8272" y="7378"/>
                    <a:pt x="8152" y="2321"/>
                    <a:pt x="8152" y="2321"/>
                  </a:cubicBezTo>
                  <a:cubicBezTo>
                    <a:pt x="8152" y="2321"/>
                    <a:pt x="7890" y="599"/>
                    <a:pt x="6735" y="131"/>
                  </a:cubicBezTo>
                  <a:cubicBezTo>
                    <a:pt x="6512" y="40"/>
                    <a:pt x="6218" y="0"/>
                    <a:pt x="5882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716297" y="4296255"/>
              <a:ext cx="381481" cy="412472"/>
            </a:xfrm>
            <a:custGeom>
              <a:avLst/>
              <a:gdLst/>
              <a:ahLst/>
              <a:cxnLst/>
              <a:rect l="l" t="t" r="r" b="b"/>
              <a:pathLst>
                <a:path w="10463" h="11313" extrusionOk="0">
                  <a:moveTo>
                    <a:pt x="4772" y="0"/>
                  </a:moveTo>
                  <a:cubicBezTo>
                    <a:pt x="4519" y="0"/>
                    <a:pt x="4232" y="22"/>
                    <a:pt x="3913" y="77"/>
                  </a:cubicBezTo>
                  <a:cubicBezTo>
                    <a:pt x="2452" y="338"/>
                    <a:pt x="1134" y="3684"/>
                    <a:pt x="1134" y="3684"/>
                  </a:cubicBezTo>
                  <a:cubicBezTo>
                    <a:pt x="1134" y="3684"/>
                    <a:pt x="175" y="4654"/>
                    <a:pt x="87" y="6169"/>
                  </a:cubicBezTo>
                  <a:cubicBezTo>
                    <a:pt x="0" y="7684"/>
                    <a:pt x="1428" y="11171"/>
                    <a:pt x="1428" y="11171"/>
                  </a:cubicBezTo>
                  <a:lnTo>
                    <a:pt x="1352" y="7967"/>
                  </a:lnTo>
                  <a:cubicBezTo>
                    <a:pt x="1352" y="7967"/>
                    <a:pt x="1428" y="7738"/>
                    <a:pt x="1624" y="7618"/>
                  </a:cubicBezTo>
                  <a:cubicBezTo>
                    <a:pt x="1831" y="7509"/>
                    <a:pt x="2975" y="5733"/>
                    <a:pt x="2975" y="5733"/>
                  </a:cubicBezTo>
                  <a:cubicBezTo>
                    <a:pt x="2975" y="5733"/>
                    <a:pt x="4196" y="6068"/>
                    <a:pt x="5253" y="6068"/>
                  </a:cubicBezTo>
                  <a:cubicBezTo>
                    <a:pt x="5518" y="6068"/>
                    <a:pt x="5772" y="6047"/>
                    <a:pt x="5994" y="5994"/>
                  </a:cubicBezTo>
                  <a:cubicBezTo>
                    <a:pt x="7117" y="5733"/>
                    <a:pt x="7596" y="5351"/>
                    <a:pt x="7596" y="5351"/>
                  </a:cubicBezTo>
                  <a:cubicBezTo>
                    <a:pt x="7596" y="5722"/>
                    <a:pt x="8261" y="7564"/>
                    <a:pt x="8544" y="8109"/>
                  </a:cubicBezTo>
                  <a:cubicBezTo>
                    <a:pt x="8828" y="8654"/>
                    <a:pt x="8828" y="11313"/>
                    <a:pt x="8828" y="11313"/>
                  </a:cubicBezTo>
                  <a:cubicBezTo>
                    <a:pt x="8893" y="10506"/>
                    <a:pt x="10462" y="7389"/>
                    <a:pt x="10451" y="5994"/>
                  </a:cubicBezTo>
                  <a:cubicBezTo>
                    <a:pt x="10451" y="4589"/>
                    <a:pt x="9394" y="3052"/>
                    <a:pt x="9394" y="3052"/>
                  </a:cubicBezTo>
                  <a:cubicBezTo>
                    <a:pt x="9394" y="3052"/>
                    <a:pt x="9972" y="1766"/>
                    <a:pt x="9547" y="763"/>
                  </a:cubicBezTo>
                  <a:cubicBezTo>
                    <a:pt x="9331" y="267"/>
                    <a:pt x="8497" y="142"/>
                    <a:pt x="7709" y="142"/>
                  </a:cubicBezTo>
                  <a:cubicBezTo>
                    <a:pt x="6904" y="142"/>
                    <a:pt x="6147" y="273"/>
                    <a:pt x="6147" y="273"/>
                  </a:cubicBezTo>
                  <a:cubicBezTo>
                    <a:pt x="6147" y="273"/>
                    <a:pt x="5675" y="0"/>
                    <a:pt x="4772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819185" y="4639446"/>
              <a:ext cx="64425" cy="20964"/>
            </a:xfrm>
            <a:custGeom>
              <a:avLst/>
              <a:gdLst/>
              <a:ahLst/>
              <a:cxnLst/>
              <a:rect l="l" t="t" r="r" b="b"/>
              <a:pathLst>
                <a:path w="1767" h="575" extrusionOk="0">
                  <a:moveTo>
                    <a:pt x="965" y="1"/>
                  </a:moveTo>
                  <a:cubicBezTo>
                    <a:pt x="404" y="1"/>
                    <a:pt x="23" y="483"/>
                    <a:pt x="23" y="483"/>
                  </a:cubicBezTo>
                  <a:cubicBezTo>
                    <a:pt x="1" y="548"/>
                    <a:pt x="18" y="574"/>
                    <a:pt x="62" y="574"/>
                  </a:cubicBezTo>
                  <a:cubicBezTo>
                    <a:pt x="217" y="574"/>
                    <a:pt x="695" y="263"/>
                    <a:pt x="949" y="254"/>
                  </a:cubicBezTo>
                  <a:cubicBezTo>
                    <a:pt x="959" y="254"/>
                    <a:pt x="968" y="253"/>
                    <a:pt x="978" y="253"/>
                  </a:cubicBezTo>
                  <a:cubicBezTo>
                    <a:pt x="1288" y="253"/>
                    <a:pt x="1540" y="572"/>
                    <a:pt x="1653" y="572"/>
                  </a:cubicBezTo>
                  <a:cubicBezTo>
                    <a:pt x="1659" y="572"/>
                    <a:pt x="1664" y="572"/>
                    <a:pt x="1668" y="570"/>
                  </a:cubicBezTo>
                  <a:cubicBezTo>
                    <a:pt x="1766" y="537"/>
                    <a:pt x="1635" y="47"/>
                    <a:pt x="1036" y="3"/>
                  </a:cubicBezTo>
                  <a:cubicBezTo>
                    <a:pt x="1012" y="2"/>
                    <a:pt x="988" y="1"/>
                    <a:pt x="965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936001" y="4639446"/>
              <a:ext cx="64425" cy="20964"/>
            </a:xfrm>
            <a:custGeom>
              <a:avLst/>
              <a:gdLst/>
              <a:ahLst/>
              <a:cxnLst/>
              <a:rect l="l" t="t" r="r" b="b"/>
              <a:pathLst>
                <a:path w="1767" h="575" extrusionOk="0">
                  <a:moveTo>
                    <a:pt x="802" y="1"/>
                  </a:moveTo>
                  <a:cubicBezTo>
                    <a:pt x="779" y="1"/>
                    <a:pt x="755" y="2"/>
                    <a:pt x="731" y="3"/>
                  </a:cubicBezTo>
                  <a:cubicBezTo>
                    <a:pt x="132" y="47"/>
                    <a:pt x="1" y="537"/>
                    <a:pt x="99" y="570"/>
                  </a:cubicBezTo>
                  <a:cubicBezTo>
                    <a:pt x="103" y="572"/>
                    <a:pt x="108" y="572"/>
                    <a:pt x="112" y="572"/>
                  </a:cubicBezTo>
                  <a:cubicBezTo>
                    <a:pt x="218" y="572"/>
                    <a:pt x="478" y="253"/>
                    <a:pt x="789" y="253"/>
                  </a:cubicBezTo>
                  <a:cubicBezTo>
                    <a:pt x="799" y="253"/>
                    <a:pt x="809" y="254"/>
                    <a:pt x="818" y="254"/>
                  </a:cubicBezTo>
                  <a:cubicBezTo>
                    <a:pt x="1072" y="263"/>
                    <a:pt x="1550" y="574"/>
                    <a:pt x="1705" y="574"/>
                  </a:cubicBezTo>
                  <a:cubicBezTo>
                    <a:pt x="1749" y="574"/>
                    <a:pt x="1766" y="548"/>
                    <a:pt x="1745" y="483"/>
                  </a:cubicBezTo>
                  <a:cubicBezTo>
                    <a:pt x="1745" y="483"/>
                    <a:pt x="1363" y="1"/>
                    <a:pt x="802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791841" y="4591065"/>
              <a:ext cx="98916" cy="31501"/>
            </a:xfrm>
            <a:custGeom>
              <a:avLst/>
              <a:gdLst/>
              <a:ahLst/>
              <a:cxnLst/>
              <a:rect l="l" t="t" r="r" b="b"/>
              <a:pathLst>
                <a:path w="2713" h="864" extrusionOk="0">
                  <a:moveTo>
                    <a:pt x="1405" y="1"/>
                  </a:moveTo>
                  <a:cubicBezTo>
                    <a:pt x="664" y="1"/>
                    <a:pt x="31" y="786"/>
                    <a:pt x="31" y="786"/>
                  </a:cubicBezTo>
                  <a:cubicBezTo>
                    <a:pt x="1" y="841"/>
                    <a:pt x="10" y="863"/>
                    <a:pt x="50" y="863"/>
                  </a:cubicBezTo>
                  <a:cubicBezTo>
                    <a:pt x="209" y="863"/>
                    <a:pt x="849" y="515"/>
                    <a:pt x="1405" y="437"/>
                  </a:cubicBezTo>
                  <a:cubicBezTo>
                    <a:pt x="1470" y="426"/>
                    <a:pt x="1534" y="422"/>
                    <a:pt x="1595" y="422"/>
                  </a:cubicBezTo>
                  <a:cubicBezTo>
                    <a:pt x="2116" y="422"/>
                    <a:pt x="2483" y="757"/>
                    <a:pt x="2604" y="757"/>
                  </a:cubicBezTo>
                  <a:cubicBezTo>
                    <a:pt x="2618" y="757"/>
                    <a:pt x="2629" y="752"/>
                    <a:pt x="2636" y="742"/>
                  </a:cubicBezTo>
                  <a:cubicBezTo>
                    <a:pt x="2712" y="622"/>
                    <a:pt x="2146" y="1"/>
                    <a:pt x="1405" y="1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924881" y="4591065"/>
              <a:ext cx="98916" cy="31501"/>
            </a:xfrm>
            <a:custGeom>
              <a:avLst/>
              <a:gdLst/>
              <a:ahLst/>
              <a:cxnLst/>
              <a:rect l="l" t="t" r="r" b="b"/>
              <a:pathLst>
                <a:path w="2713" h="864" extrusionOk="0">
                  <a:moveTo>
                    <a:pt x="1308" y="1"/>
                  </a:moveTo>
                  <a:cubicBezTo>
                    <a:pt x="567" y="1"/>
                    <a:pt x="1" y="622"/>
                    <a:pt x="77" y="742"/>
                  </a:cubicBezTo>
                  <a:cubicBezTo>
                    <a:pt x="84" y="752"/>
                    <a:pt x="95" y="757"/>
                    <a:pt x="109" y="757"/>
                  </a:cubicBezTo>
                  <a:cubicBezTo>
                    <a:pt x="230" y="757"/>
                    <a:pt x="598" y="422"/>
                    <a:pt x="1126" y="422"/>
                  </a:cubicBezTo>
                  <a:cubicBezTo>
                    <a:pt x="1189" y="422"/>
                    <a:pt x="1253" y="426"/>
                    <a:pt x="1319" y="437"/>
                  </a:cubicBezTo>
                  <a:cubicBezTo>
                    <a:pt x="1867" y="515"/>
                    <a:pt x="2504" y="863"/>
                    <a:pt x="2663" y="863"/>
                  </a:cubicBezTo>
                  <a:cubicBezTo>
                    <a:pt x="2703" y="863"/>
                    <a:pt x="2713" y="841"/>
                    <a:pt x="2682" y="786"/>
                  </a:cubicBezTo>
                  <a:cubicBezTo>
                    <a:pt x="2682" y="786"/>
                    <a:pt x="2060" y="1"/>
                    <a:pt x="1308" y="1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862499" y="4777445"/>
              <a:ext cx="91843" cy="34601"/>
            </a:xfrm>
            <a:custGeom>
              <a:avLst/>
              <a:gdLst/>
              <a:ahLst/>
              <a:cxnLst/>
              <a:rect l="l" t="t" r="r" b="b"/>
              <a:pathLst>
                <a:path w="2519" h="949" extrusionOk="0">
                  <a:moveTo>
                    <a:pt x="1" y="0"/>
                  </a:moveTo>
                  <a:cubicBezTo>
                    <a:pt x="1" y="0"/>
                    <a:pt x="404" y="948"/>
                    <a:pt x="1047" y="948"/>
                  </a:cubicBezTo>
                  <a:cubicBezTo>
                    <a:pt x="2169" y="948"/>
                    <a:pt x="2518" y="0"/>
                    <a:pt x="251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862499" y="4777445"/>
              <a:ext cx="91843" cy="13928"/>
            </a:xfrm>
            <a:custGeom>
              <a:avLst/>
              <a:gdLst/>
              <a:ahLst/>
              <a:cxnLst/>
              <a:rect l="l" t="t" r="r" b="b"/>
              <a:pathLst>
                <a:path w="2519" h="382" extrusionOk="0">
                  <a:moveTo>
                    <a:pt x="1" y="0"/>
                  </a:moveTo>
                  <a:cubicBezTo>
                    <a:pt x="1" y="0"/>
                    <a:pt x="77" y="185"/>
                    <a:pt x="219" y="382"/>
                  </a:cubicBezTo>
                  <a:lnTo>
                    <a:pt x="2278" y="382"/>
                  </a:lnTo>
                  <a:cubicBezTo>
                    <a:pt x="2453" y="185"/>
                    <a:pt x="2518" y="0"/>
                    <a:pt x="2518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908182" y="4655452"/>
              <a:ext cx="43752" cy="77915"/>
            </a:xfrm>
            <a:custGeom>
              <a:avLst/>
              <a:gdLst/>
              <a:ahLst/>
              <a:cxnLst/>
              <a:rect l="l" t="t" r="r" b="b"/>
              <a:pathLst>
                <a:path w="1200" h="2137" extrusionOk="0">
                  <a:moveTo>
                    <a:pt x="1" y="0"/>
                  </a:moveTo>
                  <a:cubicBezTo>
                    <a:pt x="1" y="1"/>
                    <a:pt x="589" y="1177"/>
                    <a:pt x="579" y="1559"/>
                  </a:cubicBezTo>
                  <a:cubicBezTo>
                    <a:pt x="557" y="1940"/>
                    <a:pt x="88" y="2136"/>
                    <a:pt x="88" y="2136"/>
                  </a:cubicBezTo>
                  <a:cubicBezTo>
                    <a:pt x="88" y="2136"/>
                    <a:pt x="1200" y="2115"/>
                    <a:pt x="1156" y="1722"/>
                  </a:cubicBezTo>
                  <a:cubicBezTo>
                    <a:pt x="1102" y="134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5978032" y="4427071"/>
              <a:ext cx="539426" cy="711772"/>
            </a:xfrm>
            <a:custGeom>
              <a:avLst/>
              <a:gdLst/>
              <a:ahLst/>
              <a:cxnLst/>
              <a:rect l="l" t="t" r="r" b="b"/>
              <a:pathLst>
                <a:path w="14795" h="19522" extrusionOk="0">
                  <a:moveTo>
                    <a:pt x="7003" y="0"/>
                  </a:moveTo>
                  <a:cubicBezTo>
                    <a:pt x="4550" y="0"/>
                    <a:pt x="3030" y="2025"/>
                    <a:pt x="3030" y="2025"/>
                  </a:cubicBezTo>
                  <a:cubicBezTo>
                    <a:pt x="0" y="2461"/>
                    <a:pt x="698" y="5818"/>
                    <a:pt x="698" y="8291"/>
                  </a:cubicBezTo>
                  <a:cubicBezTo>
                    <a:pt x="698" y="10754"/>
                    <a:pt x="436" y="16846"/>
                    <a:pt x="4360" y="18416"/>
                  </a:cubicBezTo>
                  <a:cubicBezTo>
                    <a:pt x="5613" y="18906"/>
                    <a:pt x="5864" y="19386"/>
                    <a:pt x="8000" y="19517"/>
                  </a:cubicBezTo>
                  <a:cubicBezTo>
                    <a:pt x="8061" y="19520"/>
                    <a:pt x="8125" y="19522"/>
                    <a:pt x="8191" y="19522"/>
                  </a:cubicBezTo>
                  <a:cubicBezTo>
                    <a:pt x="10401" y="19522"/>
                    <a:pt x="14794" y="17558"/>
                    <a:pt x="14233" y="13250"/>
                  </a:cubicBezTo>
                  <a:cubicBezTo>
                    <a:pt x="14048" y="11855"/>
                    <a:pt x="11847" y="9915"/>
                    <a:pt x="12457" y="8019"/>
                  </a:cubicBezTo>
                  <a:cubicBezTo>
                    <a:pt x="13460" y="4935"/>
                    <a:pt x="11879" y="1371"/>
                    <a:pt x="8534" y="260"/>
                  </a:cubicBezTo>
                  <a:cubicBezTo>
                    <a:pt x="7991" y="77"/>
                    <a:pt x="7479" y="0"/>
                    <a:pt x="7003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823445" y="5026170"/>
              <a:ext cx="747065" cy="252340"/>
            </a:xfrm>
            <a:custGeom>
              <a:avLst/>
              <a:gdLst/>
              <a:ahLst/>
              <a:cxnLst/>
              <a:rect l="l" t="t" r="r" b="b"/>
              <a:pathLst>
                <a:path w="20490" h="6921" extrusionOk="0">
                  <a:moveTo>
                    <a:pt x="10326" y="0"/>
                  </a:moveTo>
                  <a:cubicBezTo>
                    <a:pt x="8996" y="0"/>
                    <a:pt x="7551" y="553"/>
                    <a:pt x="6180" y="1330"/>
                  </a:cubicBezTo>
                  <a:cubicBezTo>
                    <a:pt x="3303" y="2954"/>
                    <a:pt x="731" y="5558"/>
                    <a:pt x="132" y="6180"/>
                  </a:cubicBezTo>
                  <a:cubicBezTo>
                    <a:pt x="132" y="6190"/>
                    <a:pt x="121" y="6190"/>
                    <a:pt x="121" y="6190"/>
                  </a:cubicBezTo>
                  <a:cubicBezTo>
                    <a:pt x="88" y="6234"/>
                    <a:pt x="55" y="6256"/>
                    <a:pt x="34" y="6289"/>
                  </a:cubicBezTo>
                  <a:cubicBezTo>
                    <a:pt x="34" y="6289"/>
                    <a:pt x="23" y="6289"/>
                    <a:pt x="23" y="6299"/>
                  </a:cubicBezTo>
                  <a:cubicBezTo>
                    <a:pt x="12" y="6310"/>
                    <a:pt x="1" y="6321"/>
                    <a:pt x="1" y="6321"/>
                  </a:cubicBezTo>
                  <a:lnTo>
                    <a:pt x="88" y="6921"/>
                  </a:lnTo>
                  <a:lnTo>
                    <a:pt x="20490" y="6921"/>
                  </a:lnTo>
                  <a:cubicBezTo>
                    <a:pt x="20261" y="5809"/>
                    <a:pt x="19759" y="4785"/>
                    <a:pt x="18822" y="3967"/>
                  </a:cubicBezTo>
                  <a:cubicBezTo>
                    <a:pt x="18659" y="3815"/>
                    <a:pt x="18484" y="3673"/>
                    <a:pt x="18310" y="3531"/>
                  </a:cubicBezTo>
                  <a:cubicBezTo>
                    <a:pt x="18277" y="3499"/>
                    <a:pt x="18234" y="3466"/>
                    <a:pt x="18190" y="3433"/>
                  </a:cubicBezTo>
                  <a:cubicBezTo>
                    <a:pt x="18016" y="3302"/>
                    <a:pt x="17852" y="3172"/>
                    <a:pt x="17678" y="3041"/>
                  </a:cubicBezTo>
                  <a:cubicBezTo>
                    <a:pt x="17503" y="2921"/>
                    <a:pt x="17340" y="2801"/>
                    <a:pt x="17166" y="2681"/>
                  </a:cubicBezTo>
                  <a:cubicBezTo>
                    <a:pt x="17122" y="2659"/>
                    <a:pt x="17078" y="2627"/>
                    <a:pt x="17046" y="2605"/>
                  </a:cubicBezTo>
                  <a:cubicBezTo>
                    <a:pt x="16871" y="2485"/>
                    <a:pt x="16708" y="2376"/>
                    <a:pt x="16533" y="2278"/>
                  </a:cubicBezTo>
                  <a:cubicBezTo>
                    <a:pt x="16370" y="2169"/>
                    <a:pt x="16196" y="2071"/>
                    <a:pt x="16032" y="1984"/>
                  </a:cubicBezTo>
                  <a:cubicBezTo>
                    <a:pt x="15989" y="1951"/>
                    <a:pt x="15956" y="1929"/>
                    <a:pt x="15912" y="1908"/>
                  </a:cubicBezTo>
                  <a:cubicBezTo>
                    <a:pt x="15585" y="1722"/>
                    <a:pt x="15258" y="1559"/>
                    <a:pt x="14942" y="1406"/>
                  </a:cubicBezTo>
                  <a:cubicBezTo>
                    <a:pt x="14899" y="1395"/>
                    <a:pt x="14866" y="1373"/>
                    <a:pt x="14833" y="1352"/>
                  </a:cubicBezTo>
                  <a:cubicBezTo>
                    <a:pt x="14670" y="1286"/>
                    <a:pt x="14517" y="1210"/>
                    <a:pt x="14365" y="1145"/>
                  </a:cubicBezTo>
                  <a:cubicBezTo>
                    <a:pt x="12087" y="164"/>
                    <a:pt x="10365" y="0"/>
                    <a:pt x="10365" y="0"/>
                  </a:cubicBezTo>
                  <a:cubicBezTo>
                    <a:pt x="10352" y="0"/>
                    <a:pt x="10339" y="0"/>
                    <a:pt x="10326" y="0"/>
                  </a:cubicBezTo>
                  <a:close/>
                </a:path>
              </a:pathLst>
            </a:custGeom>
            <a:solidFill>
              <a:srgbClr val="7565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426227" y="5109224"/>
              <a:ext cx="18704" cy="11922"/>
            </a:xfrm>
            <a:custGeom>
              <a:avLst/>
              <a:gdLst/>
              <a:ahLst/>
              <a:cxnLst/>
              <a:rect l="l" t="t" r="r" b="b"/>
              <a:pathLst>
                <a:path w="513" h="327" extrusionOk="0">
                  <a:moveTo>
                    <a:pt x="0" y="0"/>
                  </a:moveTo>
                  <a:cubicBezTo>
                    <a:pt x="175" y="98"/>
                    <a:pt x="338" y="207"/>
                    <a:pt x="513" y="327"/>
                  </a:cubicBezTo>
                  <a:cubicBezTo>
                    <a:pt x="338" y="207"/>
                    <a:pt x="175" y="98"/>
                    <a:pt x="0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407960" y="5098469"/>
              <a:ext cx="18303" cy="10792"/>
            </a:xfrm>
            <a:custGeom>
              <a:avLst/>
              <a:gdLst/>
              <a:ahLst/>
              <a:cxnLst/>
              <a:rect l="l" t="t" r="r" b="b"/>
              <a:pathLst>
                <a:path w="502" h="296" extrusionOk="0">
                  <a:moveTo>
                    <a:pt x="0" y="1"/>
                  </a:moveTo>
                  <a:cubicBezTo>
                    <a:pt x="164" y="88"/>
                    <a:pt x="338" y="186"/>
                    <a:pt x="501" y="295"/>
                  </a:cubicBezTo>
                  <a:cubicBezTo>
                    <a:pt x="338" y="186"/>
                    <a:pt x="164" y="88"/>
                    <a:pt x="0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368220" y="5077432"/>
              <a:ext cx="35403" cy="18303"/>
            </a:xfrm>
            <a:custGeom>
              <a:avLst/>
              <a:gdLst/>
              <a:ahLst/>
              <a:cxnLst/>
              <a:rect l="l" t="t" r="r" b="b"/>
              <a:pathLst>
                <a:path w="971" h="502" extrusionOk="0">
                  <a:moveTo>
                    <a:pt x="0" y="0"/>
                  </a:moveTo>
                  <a:cubicBezTo>
                    <a:pt x="316" y="153"/>
                    <a:pt x="643" y="316"/>
                    <a:pt x="970" y="502"/>
                  </a:cubicBezTo>
                  <a:cubicBezTo>
                    <a:pt x="643" y="316"/>
                    <a:pt x="316" y="153"/>
                    <a:pt x="0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347146" y="5067879"/>
              <a:ext cx="17136" cy="7584"/>
            </a:xfrm>
            <a:custGeom>
              <a:avLst/>
              <a:gdLst/>
              <a:ahLst/>
              <a:cxnLst/>
              <a:rect l="l" t="t" r="r" b="b"/>
              <a:pathLst>
                <a:path w="470" h="208" extrusionOk="0">
                  <a:moveTo>
                    <a:pt x="1" y="1"/>
                  </a:moveTo>
                  <a:cubicBezTo>
                    <a:pt x="153" y="66"/>
                    <a:pt x="306" y="142"/>
                    <a:pt x="469" y="208"/>
                  </a:cubicBezTo>
                  <a:cubicBezTo>
                    <a:pt x="306" y="142"/>
                    <a:pt x="153" y="66"/>
                    <a:pt x="1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111546" y="4916500"/>
              <a:ext cx="176430" cy="201223"/>
            </a:xfrm>
            <a:custGeom>
              <a:avLst/>
              <a:gdLst/>
              <a:ahLst/>
              <a:cxnLst/>
              <a:rect l="l" t="t" r="r" b="b"/>
              <a:pathLst>
                <a:path w="4839" h="5519" extrusionOk="0">
                  <a:moveTo>
                    <a:pt x="926" y="0"/>
                  </a:moveTo>
                  <a:cubicBezTo>
                    <a:pt x="1014" y="1690"/>
                    <a:pt x="0" y="3978"/>
                    <a:pt x="0" y="3978"/>
                  </a:cubicBezTo>
                  <a:cubicBezTo>
                    <a:pt x="0" y="3978"/>
                    <a:pt x="1134" y="5428"/>
                    <a:pt x="2202" y="5515"/>
                  </a:cubicBezTo>
                  <a:cubicBezTo>
                    <a:pt x="2232" y="5517"/>
                    <a:pt x="2262" y="5519"/>
                    <a:pt x="2293" y="5519"/>
                  </a:cubicBezTo>
                  <a:cubicBezTo>
                    <a:pt x="3357" y="5519"/>
                    <a:pt x="4839" y="4098"/>
                    <a:pt x="4839" y="4098"/>
                  </a:cubicBezTo>
                  <a:cubicBezTo>
                    <a:pt x="4131" y="3030"/>
                    <a:pt x="4152" y="0"/>
                    <a:pt x="4152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141735" y="4916500"/>
              <a:ext cx="123198" cy="84441"/>
            </a:xfrm>
            <a:custGeom>
              <a:avLst/>
              <a:gdLst/>
              <a:ahLst/>
              <a:cxnLst/>
              <a:rect l="l" t="t" r="r" b="b"/>
              <a:pathLst>
                <a:path w="3379" h="2316" extrusionOk="0">
                  <a:moveTo>
                    <a:pt x="98" y="0"/>
                  </a:moveTo>
                  <a:cubicBezTo>
                    <a:pt x="120" y="404"/>
                    <a:pt x="77" y="840"/>
                    <a:pt x="0" y="1265"/>
                  </a:cubicBezTo>
                  <a:cubicBezTo>
                    <a:pt x="614" y="1929"/>
                    <a:pt x="1228" y="2316"/>
                    <a:pt x="1760" y="2316"/>
                  </a:cubicBezTo>
                  <a:cubicBezTo>
                    <a:pt x="1795" y="2316"/>
                    <a:pt x="1830" y="2314"/>
                    <a:pt x="1864" y="2311"/>
                  </a:cubicBezTo>
                  <a:cubicBezTo>
                    <a:pt x="2311" y="2278"/>
                    <a:pt x="2834" y="1929"/>
                    <a:pt x="3379" y="1363"/>
                  </a:cubicBezTo>
                  <a:cubicBezTo>
                    <a:pt x="3324" y="600"/>
                    <a:pt x="3324" y="0"/>
                    <a:pt x="3324" y="0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6347146" y="5067879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403585" y="5095698"/>
              <a:ext cx="4412" cy="2807"/>
            </a:xfrm>
            <a:custGeom>
              <a:avLst/>
              <a:gdLst/>
              <a:ahLst/>
              <a:cxnLst/>
              <a:rect l="l" t="t" r="r" b="b"/>
              <a:pathLst>
                <a:path w="121" h="77" extrusionOk="0">
                  <a:moveTo>
                    <a:pt x="0" y="1"/>
                  </a:moveTo>
                  <a:cubicBezTo>
                    <a:pt x="44" y="22"/>
                    <a:pt x="77" y="44"/>
                    <a:pt x="120" y="77"/>
                  </a:cubicBezTo>
                  <a:cubicBezTo>
                    <a:pt x="77" y="44"/>
                    <a:pt x="44" y="22"/>
                    <a:pt x="0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364246" y="5075427"/>
              <a:ext cx="4011" cy="2042"/>
            </a:xfrm>
            <a:custGeom>
              <a:avLst/>
              <a:gdLst/>
              <a:ahLst/>
              <a:cxnLst/>
              <a:rect l="l" t="t" r="r" b="b"/>
              <a:pathLst>
                <a:path w="110" h="56" extrusionOk="0">
                  <a:moveTo>
                    <a:pt x="0" y="1"/>
                  </a:moveTo>
                  <a:cubicBezTo>
                    <a:pt x="33" y="22"/>
                    <a:pt x="66" y="44"/>
                    <a:pt x="109" y="55"/>
                  </a:cubicBezTo>
                  <a:cubicBezTo>
                    <a:pt x="66" y="44"/>
                    <a:pt x="33" y="22"/>
                    <a:pt x="0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426227" y="5109224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071004" y="4623878"/>
              <a:ext cx="274617" cy="343271"/>
            </a:xfrm>
            <a:custGeom>
              <a:avLst/>
              <a:gdLst/>
              <a:ahLst/>
              <a:cxnLst/>
              <a:rect l="l" t="t" r="r" b="b"/>
              <a:pathLst>
                <a:path w="7532" h="9415" extrusionOk="0">
                  <a:moveTo>
                    <a:pt x="1544" y="0"/>
                  </a:moveTo>
                  <a:cubicBezTo>
                    <a:pt x="1198" y="0"/>
                    <a:pt x="949" y="169"/>
                    <a:pt x="949" y="169"/>
                  </a:cubicBezTo>
                  <a:cubicBezTo>
                    <a:pt x="861" y="964"/>
                    <a:pt x="251" y="2632"/>
                    <a:pt x="1" y="3133"/>
                  </a:cubicBezTo>
                  <a:cubicBezTo>
                    <a:pt x="88" y="3972"/>
                    <a:pt x="382" y="6206"/>
                    <a:pt x="1112" y="7307"/>
                  </a:cubicBezTo>
                  <a:cubicBezTo>
                    <a:pt x="1982" y="8628"/>
                    <a:pt x="2943" y="9414"/>
                    <a:pt x="3713" y="9414"/>
                  </a:cubicBezTo>
                  <a:cubicBezTo>
                    <a:pt x="3744" y="9414"/>
                    <a:pt x="3774" y="9413"/>
                    <a:pt x="3804" y="9411"/>
                  </a:cubicBezTo>
                  <a:cubicBezTo>
                    <a:pt x="4578" y="9345"/>
                    <a:pt x="5559" y="8386"/>
                    <a:pt x="6518" y="6915"/>
                  </a:cubicBezTo>
                  <a:cubicBezTo>
                    <a:pt x="7063" y="6076"/>
                    <a:pt x="7488" y="3340"/>
                    <a:pt x="7531" y="2087"/>
                  </a:cubicBezTo>
                  <a:lnTo>
                    <a:pt x="7531" y="2087"/>
                  </a:lnTo>
                  <a:cubicBezTo>
                    <a:pt x="7531" y="2087"/>
                    <a:pt x="6596" y="2267"/>
                    <a:pt x="5559" y="2267"/>
                  </a:cubicBezTo>
                  <a:cubicBezTo>
                    <a:pt x="4463" y="2267"/>
                    <a:pt x="3252" y="2066"/>
                    <a:pt x="2910" y="1237"/>
                  </a:cubicBezTo>
                  <a:cubicBezTo>
                    <a:pt x="2487" y="232"/>
                    <a:pt x="1950" y="0"/>
                    <a:pt x="1544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27807" y="4758376"/>
              <a:ext cx="25084" cy="31392"/>
            </a:xfrm>
            <a:custGeom>
              <a:avLst/>
              <a:gdLst/>
              <a:ahLst/>
              <a:cxnLst/>
              <a:rect l="l" t="t" r="r" b="b"/>
              <a:pathLst>
                <a:path w="688" h="861" extrusionOk="0">
                  <a:moveTo>
                    <a:pt x="350" y="0"/>
                  </a:moveTo>
                  <a:cubicBezTo>
                    <a:pt x="154" y="0"/>
                    <a:pt x="1" y="196"/>
                    <a:pt x="1" y="436"/>
                  </a:cubicBezTo>
                  <a:cubicBezTo>
                    <a:pt x="1" y="665"/>
                    <a:pt x="154" y="861"/>
                    <a:pt x="350" y="861"/>
                  </a:cubicBezTo>
                  <a:cubicBezTo>
                    <a:pt x="535" y="861"/>
                    <a:pt x="688" y="665"/>
                    <a:pt x="688" y="436"/>
                  </a:cubicBezTo>
                  <a:cubicBezTo>
                    <a:pt x="688" y="196"/>
                    <a:pt x="535" y="0"/>
                    <a:pt x="35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252206" y="4758376"/>
              <a:ext cx="25449" cy="31392"/>
            </a:xfrm>
            <a:custGeom>
              <a:avLst/>
              <a:gdLst/>
              <a:ahLst/>
              <a:cxnLst/>
              <a:rect l="l" t="t" r="r" b="b"/>
              <a:pathLst>
                <a:path w="698" h="861" extrusionOk="0">
                  <a:moveTo>
                    <a:pt x="349" y="0"/>
                  </a:moveTo>
                  <a:cubicBezTo>
                    <a:pt x="153" y="0"/>
                    <a:pt x="0" y="196"/>
                    <a:pt x="0" y="436"/>
                  </a:cubicBezTo>
                  <a:cubicBezTo>
                    <a:pt x="0" y="665"/>
                    <a:pt x="153" y="861"/>
                    <a:pt x="349" y="861"/>
                  </a:cubicBezTo>
                  <a:cubicBezTo>
                    <a:pt x="534" y="861"/>
                    <a:pt x="698" y="665"/>
                    <a:pt x="698" y="436"/>
                  </a:cubicBezTo>
                  <a:cubicBezTo>
                    <a:pt x="698" y="196"/>
                    <a:pt x="534" y="0"/>
                    <a:pt x="349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224680" y="4717469"/>
              <a:ext cx="89145" cy="29022"/>
            </a:xfrm>
            <a:custGeom>
              <a:avLst/>
              <a:gdLst/>
              <a:ahLst/>
              <a:cxnLst/>
              <a:rect l="l" t="t" r="r" b="b"/>
              <a:pathLst>
                <a:path w="2445" h="796" extrusionOk="0">
                  <a:moveTo>
                    <a:pt x="1174" y="0"/>
                  </a:moveTo>
                  <a:cubicBezTo>
                    <a:pt x="599" y="0"/>
                    <a:pt x="1" y="596"/>
                    <a:pt x="79" y="675"/>
                  </a:cubicBezTo>
                  <a:cubicBezTo>
                    <a:pt x="114" y="710"/>
                    <a:pt x="151" y="721"/>
                    <a:pt x="182" y="721"/>
                  </a:cubicBezTo>
                  <a:cubicBezTo>
                    <a:pt x="229" y="721"/>
                    <a:pt x="265" y="697"/>
                    <a:pt x="265" y="697"/>
                  </a:cubicBezTo>
                  <a:cubicBezTo>
                    <a:pt x="547" y="398"/>
                    <a:pt x="865" y="295"/>
                    <a:pt x="1170" y="295"/>
                  </a:cubicBezTo>
                  <a:cubicBezTo>
                    <a:pt x="1841" y="295"/>
                    <a:pt x="2444" y="795"/>
                    <a:pt x="2444" y="795"/>
                  </a:cubicBezTo>
                  <a:cubicBezTo>
                    <a:pt x="2444" y="795"/>
                    <a:pt x="2194" y="217"/>
                    <a:pt x="1354" y="21"/>
                  </a:cubicBezTo>
                  <a:cubicBezTo>
                    <a:pt x="1295" y="7"/>
                    <a:pt x="1235" y="0"/>
                    <a:pt x="1174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088103" y="4717469"/>
              <a:ext cx="88780" cy="29022"/>
            </a:xfrm>
            <a:custGeom>
              <a:avLst/>
              <a:gdLst/>
              <a:ahLst/>
              <a:cxnLst/>
              <a:rect l="l" t="t" r="r" b="b"/>
              <a:pathLst>
                <a:path w="2435" h="796" extrusionOk="0">
                  <a:moveTo>
                    <a:pt x="1270" y="0"/>
                  </a:moveTo>
                  <a:cubicBezTo>
                    <a:pt x="1209" y="0"/>
                    <a:pt x="1149" y="7"/>
                    <a:pt x="1090" y="21"/>
                  </a:cubicBezTo>
                  <a:cubicBezTo>
                    <a:pt x="240" y="217"/>
                    <a:pt x="0" y="795"/>
                    <a:pt x="0" y="795"/>
                  </a:cubicBezTo>
                  <a:cubicBezTo>
                    <a:pt x="0" y="795"/>
                    <a:pt x="598" y="295"/>
                    <a:pt x="1270" y="295"/>
                  </a:cubicBezTo>
                  <a:cubicBezTo>
                    <a:pt x="1574" y="295"/>
                    <a:pt x="1894" y="398"/>
                    <a:pt x="2180" y="697"/>
                  </a:cubicBezTo>
                  <a:cubicBezTo>
                    <a:pt x="2180" y="697"/>
                    <a:pt x="2215" y="721"/>
                    <a:pt x="2262" y="721"/>
                  </a:cubicBezTo>
                  <a:cubicBezTo>
                    <a:pt x="2294" y="721"/>
                    <a:pt x="2330" y="710"/>
                    <a:pt x="2365" y="675"/>
                  </a:cubicBezTo>
                  <a:cubicBezTo>
                    <a:pt x="2434" y="596"/>
                    <a:pt x="1843" y="0"/>
                    <a:pt x="127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114718" y="4810404"/>
              <a:ext cx="58846" cy="24282"/>
            </a:xfrm>
            <a:custGeom>
              <a:avLst/>
              <a:gdLst/>
              <a:ahLst/>
              <a:cxnLst/>
              <a:rect l="l" t="t" r="r" b="b"/>
              <a:pathLst>
                <a:path w="1614" h="666" extrusionOk="0">
                  <a:moveTo>
                    <a:pt x="807" y="1"/>
                  </a:moveTo>
                  <a:cubicBezTo>
                    <a:pt x="371" y="1"/>
                    <a:pt x="0" y="153"/>
                    <a:pt x="0" y="339"/>
                  </a:cubicBezTo>
                  <a:cubicBezTo>
                    <a:pt x="0" y="524"/>
                    <a:pt x="371" y="665"/>
                    <a:pt x="807" y="665"/>
                  </a:cubicBezTo>
                  <a:cubicBezTo>
                    <a:pt x="1254" y="665"/>
                    <a:pt x="1613" y="524"/>
                    <a:pt x="1613" y="339"/>
                  </a:cubicBezTo>
                  <a:cubicBezTo>
                    <a:pt x="1613" y="153"/>
                    <a:pt x="1254" y="1"/>
                    <a:pt x="807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40284" y="4808435"/>
              <a:ext cx="58846" cy="24647"/>
            </a:xfrm>
            <a:custGeom>
              <a:avLst/>
              <a:gdLst/>
              <a:ahLst/>
              <a:cxnLst/>
              <a:rect l="l" t="t" r="r" b="b"/>
              <a:pathLst>
                <a:path w="1614" h="676" extrusionOk="0">
                  <a:moveTo>
                    <a:pt x="807" y="0"/>
                  </a:moveTo>
                  <a:cubicBezTo>
                    <a:pt x="360" y="0"/>
                    <a:pt x="0" y="153"/>
                    <a:pt x="0" y="338"/>
                  </a:cubicBezTo>
                  <a:cubicBezTo>
                    <a:pt x="0" y="523"/>
                    <a:pt x="360" y="676"/>
                    <a:pt x="807" y="676"/>
                  </a:cubicBezTo>
                  <a:cubicBezTo>
                    <a:pt x="1253" y="676"/>
                    <a:pt x="1613" y="523"/>
                    <a:pt x="1613" y="338"/>
                  </a:cubicBezTo>
                  <a:cubicBezTo>
                    <a:pt x="1613" y="153"/>
                    <a:pt x="1253" y="0"/>
                    <a:pt x="807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202111" y="4770663"/>
              <a:ext cx="29460" cy="93957"/>
            </a:xfrm>
            <a:custGeom>
              <a:avLst/>
              <a:gdLst/>
              <a:ahLst/>
              <a:cxnLst/>
              <a:rect l="l" t="t" r="r" b="b"/>
              <a:pathLst>
                <a:path w="808" h="2577" extrusionOk="0">
                  <a:moveTo>
                    <a:pt x="339" y="1"/>
                  </a:moveTo>
                  <a:cubicBezTo>
                    <a:pt x="339" y="1"/>
                    <a:pt x="568" y="1603"/>
                    <a:pt x="600" y="1919"/>
                  </a:cubicBezTo>
                  <a:cubicBezTo>
                    <a:pt x="633" y="2224"/>
                    <a:pt x="1" y="2529"/>
                    <a:pt x="132" y="2573"/>
                  </a:cubicBezTo>
                  <a:cubicBezTo>
                    <a:pt x="142" y="2575"/>
                    <a:pt x="154" y="2576"/>
                    <a:pt x="168" y="2576"/>
                  </a:cubicBezTo>
                  <a:cubicBezTo>
                    <a:pt x="347" y="2576"/>
                    <a:pt x="807" y="2380"/>
                    <a:pt x="807" y="1995"/>
                  </a:cubicBezTo>
                  <a:cubicBezTo>
                    <a:pt x="807" y="1581"/>
                    <a:pt x="339" y="1"/>
                    <a:pt x="339" y="1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185048" y="4891453"/>
              <a:ext cx="55273" cy="17938"/>
            </a:xfrm>
            <a:custGeom>
              <a:avLst/>
              <a:gdLst/>
              <a:ahLst/>
              <a:cxnLst/>
              <a:rect l="l" t="t" r="r" b="b"/>
              <a:pathLst>
                <a:path w="1516" h="492" extrusionOk="0">
                  <a:moveTo>
                    <a:pt x="1515" y="1"/>
                  </a:moveTo>
                  <a:cubicBezTo>
                    <a:pt x="1515" y="1"/>
                    <a:pt x="1015" y="154"/>
                    <a:pt x="726" y="154"/>
                  </a:cubicBezTo>
                  <a:cubicBezTo>
                    <a:pt x="716" y="154"/>
                    <a:pt x="707" y="154"/>
                    <a:pt x="698" y="153"/>
                  </a:cubicBezTo>
                  <a:cubicBezTo>
                    <a:pt x="414" y="132"/>
                    <a:pt x="0" y="44"/>
                    <a:pt x="0" y="44"/>
                  </a:cubicBezTo>
                  <a:lnTo>
                    <a:pt x="0" y="44"/>
                  </a:lnTo>
                  <a:cubicBezTo>
                    <a:pt x="0" y="45"/>
                    <a:pt x="404" y="480"/>
                    <a:pt x="676" y="491"/>
                  </a:cubicBezTo>
                  <a:cubicBezTo>
                    <a:pt x="1079" y="491"/>
                    <a:pt x="1515" y="1"/>
                    <a:pt x="1515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408362" y="3799971"/>
              <a:ext cx="299628" cy="135157"/>
            </a:xfrm>
            <a:custGeom>
              <a:avLst/>
              <a:gdLst/>
              <a:ahLst/>
              <a:cxnLst/>
              <a:rect l="l" t="t" r="r" b="b"/>
              <a:pathLst>
                <a:path w="8218" h="3707" extrusionOk="0">
                  <a:moveTo>
                    <a:pt x="4163" y="1"/>
                  </a:moveTo>
                  <a:cubicBezTo>
                    <a:pt x="2877" y="1"/>
                    <a:pt x="349" y="1559"/>
                    <a:pt x="174" y="2050"/>
                  </a:cubicBezTo>
                  <a:cubicBezTo>
                    <a:pt x="0" y="2540"/>
                    <a:pt x="76" y="3706"/>
                    <a:pt x="76" y="3706"/>
                  </a:cubicBezTo>
                  <a:cubicBezTo>
                    <a:pt x="76" y="3706"/>
                    <a:pt x="1689" y="1276"/>
                    <a:pt x="4163" y="1265"/>
                  </a:cubicBezTo>
                  <a:cubicBezTo>
                    <a:pt x="4174" y="1265"/>
                    <a:pt x="4185" y="1265"/>
                    <a:pt x="4196" y="1265"/>
                  </a:cubicBezTo>
                  <a:cubicBezTo>
                    <a:pt x="6651" y="1265"/>
                    <a:pt x="8217" y="3706"/>
                    <a:pt x="8217" y="3706"/>
                  </a:cubicBezTo>
                  <a:cubicBezTo>
                    <a:pt x="8217" y="3706"/>
                    <a:pt x="8185" y="1853"/>
                    <a:pt x="8054" y="1516"/>
                  </a:cubicBezTo>
                  <a:cubicBezTo>
                    <a:pt x="7934" y="1189"/>
                    <a:pt x="5460" y="1"/>
                    <a:pt x="4163" y="1"/>
                  </a:cubicBezTo>
                  <a:close/>
                </a:path>
              </a:pathLst>
            </a:custGeom>
            <a:solidFill>
              <a:srgbClr val="45BE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5069722" y="5226113"/>
              <a:ext cx="37773" cy="52393"/>
            </a:xfrm>
            <a:custGeom>
              <a:avLst/>
              <a:gdLst/>
              <a:ahLst/>
              <a:cxnLst/>
              <a:rect l="l" t="t" r="r" b="b"/>
              <a:pathLst>
                <a:path w="1036" h="1437" extrusionOk="0">
                  <a:moveTo>
                    <a:pt x="370" y="1"/>
                  </a:moveTo>
                  <a:cubicBezTo>
                    <a:pt x="271" y="1"/>
                    <a:pt x="184" y="40"/>
                    <a:pt x="120" y="140"/>
                  </a:cubicBezTo>
                  <a:cubicBezTo>
                    <a:pt x="0" y="314"/>
                    <a:pt x="44" y="859"/>
                    <a:pt x="185" y="1437"/>
                  </a:cubicBezTo>
                  <a:lnTo>
                    <a:pt x="1035" y="1437"/>
                  </a:lnTo>
                  <a:cubicBezTo>
                    <a:pt x="905" y="1099"/>
                    <a:pt x="719" y="597"/>
                    <a:pt x="534" y="31"/>
                  </a:cubicBezTo>
                  <a:cubicBezTo>
                    <a:pt x="477" y="12"/>
                    <a:pt x="422" y="1"/>
                    <a:pt x="370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5388376" y="5226040"/>
              <a:ext cx="32632" cy="52466"/>
            </a:xfrm>
            <a:custGeom>
              <a:avLst/>
              <a:gdLst/>
              <a:ahLst/>
              <a:cxnLst/>
              <a:rect l="l" t="t" r="r" b="b"/>
              <a:pathLst>
                <a:path w="895" h="1439" extrusionOk="0">
                  <a:moveTo>
                    <a:pt x="534" y="0"/>
                  </a:moveTo>
                  <a:cubicBezTo>
                    <a:pt x="327" y="545"/>
                    <a:pt x="131" y="1046"/>
                    <a:pt x="0" y="1439"/>
                  </a:cubicBezTo>
                  <a:lnTo>
                    <a:pt x="709" y="1439"/>
                  </a:lnTo>
                  <a:cubicBezTo>
                    <a:pt x="851" y="861"/>
                    <a:pt x="894" y="316"/>
                    <a:pt x="774" y="142"/>
                  </a:cubicBezTo>
                  <a:cubicBezTo>
                    <a:pt x="709" y="44"/>
                    <a:pt x="622" y="11"/>
                    <a:pt x="534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5110629" y="5083776"/>
              <a:ext cx="272210" cy="194733"/>
            </a:xfrm>
            <a:custGeom>
              <a:avLst/>
              <a:gdLst/>
              <a:ahLst/>
              <a:cxnLst/>
              <a:rect l="l" t="t" r="r" b="b"/>
              <a:pathLst>
                <a:path w="7466" h="5341" extrusionOk="0">
                  <a:moveTo>
                    <a:pt x="2126" y="2681"/>
                  </a:moveTo>
                  <a:cubicBezTo>
                    <a:pt x="2878" y="2681"/>
                    <a:pt x="3434" y="3303"/>
                    <a:pt x="3357" y="3423"/>
                  </a:cubicBezTo>
                  <a:cubicBezTo>
                    <a:pt x="3349" y="3435"/>
                    <a:pt x="3337" y="3441"/>
                    <a:pt x="3321" y="3441"/>
                  </a:cubicBezTo>
                  <a:cubicBezTo>
                    <a:pt x="3195" y="3441"/>
                    <a:pt x="2823" y="3105"/>
                    <a:pt x="2299" y="3105"/>
                  </a:cubicBezTo>
                  <a:cubicBezTo>
                    <a:pt x="2243" y="3105"/>
                    <a:pt x="2185" y="3109"/>
                    <a:pt x="2126" y="3117"/>
                  </a:cubicBezTo>
                  <a:cubicBezTo>
                    <a:pt x="1568" y="3196"/>
                    <a:pt x="925" y="3554"/>
                    <a:pt x="770" y="3554"/>
                  </a:cubicBezTo>
                  <a:cubicBezTo>
                    <a:pt x="731" y="3554"/>
                    <a:pt x="722" y="3531"/>
                    <a:pt x="753" y="3477"/>
                  </a:cubicBezTo>
                  <a:cubicBezTo>
                    <a:pt x="753" y="3477"/>
                    <a:pt x="1385" y="2681"/>
                    <a:pt x="2126" y="2681"/>
                  </a:cubicBezTo>
                  <a:close/>
                  <a:moveTo>
                    <a:pt x="5679" y="2681"/>
                  </a:moveTo>
                  <a:cubicBezTo>
                    <a:pt x="6431" y="2681"/>
                    <a:pt x="7052" y="3477"/>
                    <a:pt x="7052" y="3477"/>
                  </a:cubicBezTo>
                  <a:cubicBezTo>
                    <a:pt x="7082" y="3531"/>
                    <a:pt x="7074" y="3554"/>
                    <a:pt x="7035" y="3554"/>
                  </a:cubicBezTo>
                  <a:cubicBezTo>
                    <a:pt x="6879" y="3554"/>
                    <a:pt x="6239" y="3196"/>
                    <a:pt x="5689" y="3117"/>
                  </a:cubicBezTo>
                  <a:cubicBezTo>
                    <a:pt x="5630" y="3109"/>
                    <a:pt x="5572" y="3105"/>
                    <a:pt x="5516" y="3105"/>
                  </a:cubicBezTo>
                  <a:cubicBezTo>
                    <a:pt x="4992" y="3105"/>
                    <a:pt x="4620" y="3441"/>
                    <a:pt x="4486" y="3441"/>
                  </a:cubicBezTo>
                  <a:cubicBezTo>
                    <a:pt x="4469" y="3441"/>
                    <a:pt x="4456" y="3435"/>
                    <a:pt x="4447" y="3423"/>
                  </a:cubicBezTo>
                  <a:cubicBezTo>
                    <a:pt x="4371" y="3303"/>
                    <a:pt x="4938" y="2681"/>
                    <a:pt x="5679" y="2681"/>
                  </a:cubicBezTo>
                  <a:close/>
                  <a:moveTo>
                    <a:pt x="2420" y="4018"/>
                  </a:moveTo>
                  <a:cubicBezTo>
                    <a:pt x="2448" y="4018"/>
                    <a:pt x="2478" y="4019"/>
                    <a:pt x="2507" y="4022"/>
                  </a:cubicBezTo>
                  <a:cubicBezTo>
                    <a:pt x="3107" y="4066"/>
                    <a:pt x="3237" y="4545"/>
                    <a:pt x="3139" y="4578"/>
                  </a:cubicBezTo>
                  <a:cubicBezTo>
                    <a:pt x="3135" y="4579"/>
                    <a:pt x="3130" y="4580"/>
                    <a:pt x="3125" y="4580"/>
                  </a:cubicBezTo>
                  <a:cubicBezTo>
                    <a:pt x="3018" y="4580"/>
                    <a:pt x="2752" y="4261"/>
                    <a:pt x="2435" y="4261"/>
                  </a:cubicBezTo>
                  <a:cubicBezTo>
                    <a:pt x="2430" y="4261"/>
                    <a:pt x="2425" y="4262"/>
                    <a:pt x="2420" y="4262"/>
                  </a:cubicBezTo>
                  <a:cubicBezTo>
                    <a:pt x="2168" y="4279"/>
                    <a:pt x="1695" y="4587"/>
                    <a:pt x="1537" y="4587"/>
                  </a:cubicBezTo>
                  <a:cubicBezTo>
                    <a:pt x="1490" y="4587"/>
                    <a:pt x="1471" y="4560"/>
                    <a:pt x="1494" y="4491"/>
                  </a:cubicBezTo>
                  <a:cubicBezTo>
                    <a:pt x="1494" y="4491"/>
                    <a:pt x="1868" y="4018"/>
                    <a:pt x="2420" y="4018"/>
                  </a:cubicBezTo>
                  <a:close/>
                  <a:moveTo>
                    <a:pt x="5494" y="4018"/>
                  </a:moveTo>
                  <a:cubicBezTo>
                    <a:pt x="6046" y="4018"/>
                    <a:pt x="6420" y="4491"/>
                    <a:pt x="6420" y="4491"/>
                  </a:cubicBezTo>
                  <a:cubicBezTo>
                    <a:pt x="6442" y="4560"/>
                    <a:pt x="6423" y="4587"/>
                    <a:pt x="6376" y="4587"/>
                  </a:cubicBezTo>
                  <a:cubicBezTo>
                    <a:pt x="6218" y="4587"/>
                    <a:pt x="5746" y="4279"/>
                    <a:pt x="5493" y="4262"/>
                  </a:cubicBezTo>
                  <a:cubicBezTo>
                    <a:pt x="5488" y="4262"/>
                    <a:pt x="5483" y="4261"/>
                    <a:pt x="5478" y="4261"/>
                  </a:cubicBezTo>
                  <a:cubicBezTo>
                    <a:pt x="5162" y="4261"/>
                    <a:pt x="4905" y="4580"/>
                    <a:pt x="4789" y="4580"/>
                  </a:cubicBezTo>
                  <a:cubicBezTo>
                    <a:pt x="4784" y="4580"/>
                    <a:pt x="4779" y="4579"/>
                    <a:pt x="4774" y="4578"/>
                  </a:cubicBezTo>
                  <a:cubicBezTo>
                    <a:pt x="4676" y="4545"/>
                    <a:pt x="4807" y="4066"/>
                    <a:pt x="5406" y="4022"/>
                  </a:cubicBezTo>
                  <a:cubicBezTo>
                    <a:pt x="5436" y="4019"/>
                    <a:pt x="5465" y="4018"/>
                    <a:pt x="5494" y="4018"/>
                  </a:cubicBezTo>
                  <a:close/>
                  <a:moveTo>
                    <a:pt x="6180" y="1"/>
                  </a:moveTo>
                  <a:cubicBezTo>
                    <a:pt x="6006" y="120"/>
                    <a:pt x="5526" y="393"/>
                    <a:pt x="4654" y="589"/>
                  </a:cubicBezTo>
                  <a:cubicBezTo>
                    <a:pt x="4426" y="642"/>
                    <a:pt x="4165" y="663"/>
                    <a:pt x="3894" y="663"/>
                  </a:cubicBezTo>
                  <a:cubicBezTo>
                    <a:pt x="2835" y="663"/>
                    <a:pt x="1624" y="338"/>
                    <a:pt x="1624" y="338"/>
                  </a:cubicBezTo>
                  <a:cubicBezTo>
                    <a:pt x="1624" y="338"/>
                    <a:pt x="480" y="2104"/>
                    <a:pt x="273" y="2224"/>
                  </a:cubicBezTo>
                  <a:cubicBezTo>
                    <a:pt x="77" y="2333"/>
                    <a:pt x="1" y="2562"/>
                    <a:pt x="1" y="2562"/>
                  </a:cubicBezTo>
                  <a:lnTo>
                    <a:pt x="66" y="5341"/>
                  </a:lnTo>
                  <a:lnTo>
                    <a:pt x="4305" y="5341"/>
                  </a:lnTo>
                  <a:cubicBezTo>
                    <a:pt x="4142" y="4905"/>
                    <a:pt x="3924" y="4447"/>
                    <a:pt x="3924" y="4447"/>
                  </a:cubicBezTo>
                  <a:lnTo>
                    <a:pt x="3924" y="4447"/>
                  </a:lnTo>
                  <a:cubicBezTo>
                    <a:pt x="3924" y="4447"/>
                    <a:pt x="4284" y="4894"/>
                    <a:pt x="4600" y="5341"/>
                  </a:cubicBezTo>
                  <a:lnTo>
                    <a:pt x="7466" y="5341"/>
                  </a:lnTo>
                  <a:cubicBezTo>
                    <a:pt x="7455" y="4523"/>
                    <a:pt x="7390" y="3096"/>
                    <a:pt x="7193" y="2703"/>
                  </a:cubicBezTo>
                  <a:cubicBezTo>
                    <a:pt x="6921" y="2191"/>
                    <a:pt x="6311" y="491"/>
                    <a:pt x="6256" y="22"/>
                  </a:cubicBezTo>
                  <a:cubicBezTo>
                    <a:pt x="6223" y="11"/>
                    <a:pt x="6202" y="11"/>
                    <a:pt x="6180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5060570" y="4898453"/>
              <a:ext cx="367590" cy="161117"/>
            </a:xfrm>
            <a:custGeom>
              <a:avLst/>
              <a:gdLst/>
              <a:ahLst/>
              <a:cxnLst/>
              <a:rect l="l" t="t" r="r" b="b"/>
              <a:pathLst>
                <a:path w="10082" h="4419" extrusionOk="0">
                  <a:moveTo>
                    <a:pt x="5387" y="1"/>
                  </a:moveTo>
                  <a:cubicBezTo>
                    <a:pt x="5075" y="1"/>
                    <a:pt x="4744" y="23"/>
                    <a:pt x="4392" y="70"/>
                  </a:cubicBezTo>
                  <a:cubicBezTo>
                    <a:pt x="1145" y="495"/>
                    <a:pt x="240" y="2762"/>
                    <a:pt x="0" y="4266"/>
                  </a:cubicBezTo>
                  <a:cubicBezTo>
                    <a:pt x="295" y="4005"/>
                    <a:pt x="1537" y="3176"/>
                    <a:pt x="5297" y="3122"/>
                  </a:cubicBezTo>
                  <a:cubicBezTo>
                    <a:pt x="5377" y="3121"/>
                    <a:pt x="5455" y="3120"/>
                    <a:pt x="5532" y="3120"/>
                  </a:cubicBezTo>
                  <a:cubicBezTo>
                    <a:pt x="8789" y="3120"/>
                    <a:pt x="9794" y="4004"/>
                    <a:pt x="10081" y="4419"/>
                  </a:cubicBezTo>
                  <a:cubicBezTo>
                    <a:pt x="9763" y="2469"/>
                    <a:pt x="8654" y="1"/>
                    <a:pt x="5387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5053424" y="5012206"/>
              <a:ext cx="378710" cy="87905"/>
            </a:xfrm>
            <a:custGeom>
              <a:avLst/>
              <a:gdLst/>
              <a:ahLst/>
              <a:cxnLst/>
              <a:rect l="l" t="t" r="r" b="b"/>
              <a:pathLst>
                <a:path w="10387" h="2411" extrusionOk="0">
                  <a:moveTo>
                    <a:pt x="5726" y="0"/>
                  </a:moveTo>
                  <a:cubicBezTo>
                    <a:pt x="5649" y="0"/>
                    <a:pt x="5572" y="1"/>
                    <a:pt x="5493" y="2"/>
                  </a:cubicBezTo>
                  <a:cubicBezTo>
                    <a:pt x="1733" y="56"/>
                    <a:pt x="491" y="885"/>
                    <a:pt x="196" y="1146"/>
                  </a:cubicBezTo>
                  <a:cubicBezTo>
                    <a:pt x="131" y="1201"/>
                    <a:pt x="109" y="1233"/>
                    <a:pt x="109" y="1233"/>
                  </a:cubicBezTo>
                  <a:cubicBezTo>
                    <a:pt x="0" y="1430"/>
                    <a:pt x="87" y="2356"/>
                    <a:pt x="87" y="2356"/>
                  </a:cubicBezTo>
                  <a:cubicBezTo>
                    <a:pt x="87" y="2356"/>
                    <a:pt x="98" y="2345"/>
                    <a:pt x="109" y="2345"/>
                  </a:cubicBezTo>
                  <a:cubicBezTo>
                    <a:pt x="360" y="2269"/>
                    <a:pt x="2365" y="1658"/>
                    <a:pt x="5242" y="1506"/>
                  </a:cubicBezTo>
                  <a:cubicBezTo>
                    <a:pt x="5461" y="1494"/>
                    <a:pt x="5675" y="1489"/>
                    <a:pt x="5883" y="1489"/>
                  </a:cubicBezTo>
                  <a:cubicBezTo>
                    <a:pt x="8579" y="1489"/>
                    <a:pt x="10356" y="2400"/>
                    <a:pt x="10386" y="2410"/>
                  </a:cubicBezTo>
                  <a:lnTo>
                    <a:pt x="10386" y="2160"/>
                  </a:lnTo>
                  <a:lnTo>
                    <a:pt x="10386" y="1495"/>
                  </a:lnTo>
                  <a:cubicBezTo>
                    <a:pt x="10386" y="1495"/>
                    <a:pt x="10364" y="1419"/>
                    <a:pt x="10277" y="1299"/>
                  </a:cubicBezTo>
                  <a:cubicBezTo>
                    <a:pt x="9990" y="894"/>
                    <a:pt x="8984" y="0"/>
                    <a:pt x="5726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5164261" y="5230233"/>
              <a:ext cx="64425" cy="20819"/>
            </a:xfrm>
            <a:custGeom>
              <a:avLst/>
              <a:gdLst/>
              <a:ahLst/>
              <a:cxnLst/>
              <a:rect l="l" t="t" r="r" b="b"/>
              <a:pathLst>
                <a:path w="1767" h="571" extrusionOk="0">
                  <a:moveTo>
                    <a:pt x="949" y="1"/>
                  </a:moveTo>
                  <a:cubicBezTo>
                    <a:pt x="397" y="1"/>
                    <a:pt x="23" y="474"/>
                    <a:pt x="23" y="474"/>
                  </a:cubicBezTo>
                  <a:cubicBezTo>
                    <a:pt x="0" y="543"/>
                    <a:pt x="19" y="570"/>
                    <a:pt x="66" y="570"/>
                  </a:cubicBezTo>
                  <a:cubicBezTo>
                    <a:pt x="224" y="570"/>
                    <a:pt x="697" y="262"/>
                    <a:pt x="949" y="245"/>
                  </a:cubicBezTo>
                  <a:cubicBezTo>
                    <a:pt x="954" y="245"/>
                    <a:pt x="959" y="244"/>
                    <a:pt x="964" y="244"/>
                  </a:cubicBezTo>
                  <a:cubicBezTo>
                    <a:pt x="1281" y="244"/>
                    <a:pt x="1547" y="563"/>
                    <a:pt x="1654" y="563"/>
                  </a:cubicBezTo>
                  <a:cubicBezTo>
                    <a:pt x="1659" y="563"/>
                    <a:pt x="1664" y="562"/>
                    <a:pt x="1668" y="561"/>
                  </a:cubicBezTo>
                  <a:cubicBezTo>
                    <a:pt x="1766" y="528"/>
                    <a:pt x="1636" y="49"/>
                    <a:pt x="1036" y="5"/>
                  </a:cubicBezTo>
                  <a:cubicBezTo>
                    <a:pt x="1007" y="2"/>
                    <a:pt x="977" y="1"/>
                    <a:pt x="949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5281076" y="5230233"/>
              <a:ext cx="64461" cy="20819"/>
            </a:xfrm>
            <a:custGeom>
              <a:avLst/>
              <a:gdLst/>
              <a:ahLst/>
              <a:cxnLst/>
              <a:rect l="l" t="t" r="r" b="b"/>
              <a:pathLst>
                <a:path w="1768" h="571" extrusionOk="0">
                  <a:moveTo>
                    <a:pt x="819" y="1"/>
                  </a:moveTo>
                  <a:cubicBezTo>
                    <a:pt x="790" y="1"/>
                    <a:pt x="761" y="2"/>
                    <a:pt x="731" y="5"/>
                  </a:cubicBezTo>
                  <a:cubicBezTo>
                    <a:pt x="132" y="49"/>
                    <a:pt x="1" y="528"/>
                    <a:pt x="99" y="561"/>
                  </a:cubicBezTo>
                  <a:cubicBezTo>
                    <a:pt x="104" y="562"/>
                    <a:pt x="109" y="563"/>
                    <a:pt x="114" y="563"/>
                  </a:cubicBezTo>
                  <a:cubicBezTo>
                    <a:pt x="230" y="563"/>
                    <a:pt x="487" y="244"/>
                    <a:pt x="803" y="244"/>
                  </a:cubicBezTo>
                  <a:cubicBezTo>
                    <a:pt x="808" y="244"/>
                    <a:pt x="813" y="245"/>
                    <a:pt x="818" y="245"/>
                  </a:cubicBezTo>
                  <a:cubicBezTo>
                    <a:pt x="1071" y="262"/>
                    <a:pt x="1543" y="570"/>
                    <a:pt x="1701" y="570"/>
                  </a:cubicBezTo>
                  <a:cubicBezTo>
                    <a:pt x="1748" y="570"/>
                    <a:pt x="1767" y="543"/>
                    <a:pt x="1745" y="474"/>
                  </a:cubicBezTo>
                  <a:cubicBezTo>
                    <a:pt x="1745" y="474"/>
                    <a:pt x="1371" y="1"/>
                    <a:pt x="819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136953" y="5181523"/>
              <a:ext cx="98880" cy="31830"/>
            </a:xfrm>
            <a:custGeom>
              <a:avLst/>
              <a:gdLst/>
              <a:ahLst/>
              <a:cxnLst/>
              <a:rect l="l" t="t" r="r" b="b"/>
              <a:pathLst>
                <a:path w="2712" h="873" extrusionOk="0">
                  <a:moveTo>
                    <a:pt x="1404" y="0"/>
                  </a:moveTo>
                  <a:cubicBezTo>
                    <a:pt x="663" y="0"/>
                    <a:pt x="31" y="796"/>
                    <a:pt x="31" y="796"/>
                  </a:cubicBezTo>
                  <a:cubicBezTo>
                    <a:pt x="0" y="850"/>
                    <a:pt x="9" y="873"/>
                    <a:pt x="48" y="873"/>
                  </a:cubicBezTo>
                  <a:cubicBezTo>
                    <a:pt x="203" y="873"/>
                    <a:pt x="846" y="515"/>
                    <a:pt x="1404" y="436"/>
                  </a:cubicBezTo>
                  <a:cubicBezTo>
                    <a:pt x="1463" y="428"/>
                    <a:pt x="1521" y="424"/>
                    <a:pt x="1577" y="424"/>
                  </a:cubicBezTo>
                  <a:cubicBezTo>
                    <a:pt x="2101" y="424"/>
                    <a:pt x="2473" y="760"/>
                    <a:pt x="2599" y="760"/>
                  </a:cubicBezTo>
                  <a:cubicBezTo>
                    <a:pt x="2615" y="760"/>
                    <a:pt x="2627" y="754"/>
                    <a:pt x="2635" y="742"/>
                  </a:cubicBezTo>
                  <a:cubicBezTo>
                    <a:pt x="2712" y="622"/>
                    <a:pt x="2156" y="0"/>
                    <a:pt x="1404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5269956" y="5181523"/>
              <a:ext cx="98916" cy="31830"/>
            </a:xfrm>
            <a:custGeom>
              <a:avLst/>
              <a:gdLst/>
              <a:ahLst/>
              <a:cxnLst/>
              <a:rect l="l" t="t" r="r" b="b"/>
              <a:pathLst>
                <a:path w="2713" h="873" extrusionOk="0">
                  <a:moveTo>
                    <a:pt x="1309" y="0"/>
                  </a:moveTo>
                  <a:cubicBezTo>
                    <a:pt x="568" y="0"/>
                    <a:pt x="1" y="622"/>
                    <a:pt x="77" y="742"/>
                  </a:cubicBezTo>
                  <a:cubicBezTo>
                    <a:pt x="86" y="754"/>
                    <a:pt x="99" y="760"/>
                    <a:pt x="116" y="760"/>
                  </a:cubicBezTo>
                  <a:cubicBezTo>
                    <a:pt x="250" y="760"/>
                    <a:pt x="622" y="424"/>
                    <a:pt x="1146" y="424"/>
                  </a:cubicBezTo>
                  <a:cubicBezTo>
                    <a:pt x="1202" y="424"/>
                    <a:pt x="1260" y="428"/>
                    <a:pt x="1319" y="436"/>
                  </a:cubicBezTo>
                  <a:cubicBezTo>
                    <a:pt x="1869" y="515"/>
                    <a:pt x="2509" y="873"/>
                    <a:pt x="2665" y="873"/>
                  </a:cubicBezTo>
                  <a:cubicBezTo>
                    <a:pt x="2704" y="873"/>
                    <a:pt x="2712" y="850"/>
                    <a:pt x="2682" y="796"/>
                  </a:cubicBezTo>
                  <a:cubicBezTo>
                    <a:pt x="2682" y="796"/>
                    <a:pt x="2061" y="0"/>
                    <a:pt x="1309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062940" y="5074661"/>
              <a:ext cx="273012" cy="203848"/>
            </a:xfrm>
            <a:custGeom>
              <a:avLst/>
              <a:gdLst/>
              <a:ahLst/>
              <a:cxnLst/>
              <a:rect l="l" t="t" r="r" b="b"/>
              <a:pathLst>
                <a:path w="7488" h="5591" extrusionOk="0">
                  <a:moveTo>
                    <a:pt x="4571" y="0"/>
                  </a:moveTo>
                  <a:cubicBezTo>
                    <a:pt x="3159" y="0"/>
                    <a:pt x="1608" y="186"/>
                    <a:pt x="88" y="730"/>
                  </a:cubicBezTo>
                  <a:cubicBezTo>
                    <a:pt x="66" y="817"/>
                    <a:pt x="44" y="904"/>
                    <a:pt x="44" y="1013"/>
                  </a:cubicBezTo>
                  <a:cubicBezTo>
                    <a:pt x="1" y="1798"/>
                    <a:pt x="360" y="3106"/>
                    <a:pt x="720" y="4185"/>
                  </a:cubicBezTo>
                  <a:cubicBezTo>
                    <a:pt x="905" y="4751"/>
                    <a:pt x="1091" y="5253"/>
                    <a:pt x="1221" y="5591"/>
                  </a:cubicBezTo>
                  <a:lnTo>
                    <a:pt x="1374" y="5591"/>
                  </a:lnTo>
                  <a:lnTo>
                    <a:pt x="1309" y="2812"/>
                  </a:lnTo>
                  <a:cubicBezTo>
                    <a:pt x="1309" y="2812"/>
                    <a:pt x="1385" y="2583"/>
                    <a:pt x="1581" y="2474"/>
                  </a:cubicBezTo>
                  <a:cubicBezTo>
                    <a:pt x="1788" y="2354"/>
                    <a:pt x="2932" y="588"/>
                    <a:pt x="2932" y="588"/>
                  </a:cubicBezTo>
                  <a:cubicBezTo>
                    <a:pt x="2932" y="588"/>
                    <a:pt x="4143" y="913"/>
                    <a:pt x="5202" y="913"/>
                  </a:cubicBezTo>
                  <a:cubicBezTo>
                    <a:pt x="5473" y="913"/>
                    <a:pt x="5734" y="892"/>
                    <a:pt x="5962" y="839"/>
                  </a:cubicBezTo>
                  <a:cubicBezTo>
                    <a:pt x="6834" y="643"/>
                    <a:pt x="7314" y="370"/>
                    <a:pt x="7488" y="251"/>
                  </a:cubicBezTo>
                  <a:cubicBezTo>
                    <a:pt x="6648" y="109"/>
                    <a:pt x="5650" y="0"/>
                    <a:pt x="4571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5338718" y="5084578"/>
              <a:ext cx="104130" cy="193931"/>
            </a:xfrm>
            <a:custGeom>
              <a:avLst/>
              <a:gdLst/>
              <a:ahLst/>
              <a:cxnLst/>
              <a:rect l="l" t="t" r="r" b="b"/>
              <a:pathLst>
                <a:path w="2856" h="5319" extrusionOk="0">
                  <a:moveTo>
                    <a:pt x="0" y="0"/>
                  </a:moveTo>
                  <a:lnTo>
                    <a:pt x="0" y="0"/>
                  </a:lnTo>
                  <a:cubicBezTo>
                    <a:pt x="55" y="469"/>
                    <a:pt x="665" y="2169"/>
                    <a:pt x="937" y="2681"/>
                  </a:cubicBezTo>
                  <a:cubicBezTo>
                    <a:pt x="1144" y="3074"/>
                    <a:pt x="1199" y="4501"/>
                    <a:pt x="1210" y="5319"/>
                  </a:cubicBezTo>
                  <a:lnTo>
                    <a:pt x="1362" y="5319"/>
                  </a:lnTo>
                  <a:cubicBezTo>
                    <a:pt x="1493" y="4926"/>
                    <a:pt x="1689" y="4425"/>
                    <a:pt x="1896" y="3880"/>
                  </a:cubicBezTo>
                  <a:cubicBezTo>
                    <a:pt x="2343" y="2714"/>
                    <a:pt x="2856" y="1363"/>
                    <a:pt x="2856" y="567"/>
                  </a:cubicBezTo>
                  <a:cubicBezTo>
                    <a:pt x="2856" y="414"/>
                    <a:pt x="2747" y="284"/>
                    <a:pt x="2561" y="175"/>
                  </a:cubicBezTo>
                  <a:lnTo>
                    <a:pt x="2561" y="436"/>
                  </a:lnTo>
                  <a:cubicBezTo>
                    <a:pt x="2561" y="498"/>
                    <a:pt x="2561" y="559"/>
                    <a:pt x="2561" y="611"/>
                  </a:cubicBezTo>
                  <a:cubicBezTo>
                    <a:pt x="2561" y="716"/>
                    <a:pt x="2550" y="751"/>
                    <a:pt x="2536" y="751"/>
                  </a:cubicBezTo>
                  <a:cubicBezTo>
                    <a:pt x="2507" y="751"/>
                    <a:pt x="2463" y="611"/>
                    <a:pt x="2463" y="611"/>
                  </a:cubicBezTo>
                  <a:cubicBezTo>
                    <a:pt x="2463" y="611"/>
                    <a:pt x="1493" y="262"/>
                    <a:pt x="0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952104" y="5048921"/>
              <a:ext cx="568630" cy="117547"/>
            </a:xfrm>
            <a:custGeom>
              <a:avLst/>
              <a:gdLst/>
              <a:ahLst/>
              <a:cxnLst/>
              <a:rect l="l" t="t" r="r" b="b"/>
              <a:pathLst>
                <a:path w="15596" h="3224" extrusionOk="0">
                  <a:moveTo>
                    <a:pt x="7565" y="0"/>
                  </a:moveTo>
                  <a:cubicBezTo>
                    <a:pt x="5071" y="0"/>
                    <a:pt x="3179" y="471"/>
                    <a:pt x="2104" y="1153"/>
                  </a:cubicBezTo>
                  <a:cubicBezTo>
                    <a:pt x="1046" y="1818"/>
                    <a:pt x="0" y="2886"/>
                    <a:pt x="3204" y="2886"/>
                  </a:cubicBezTo>
                  <a:cubicBezTo>
                    <a:pt x="3172" y="2482"/>
                    <a:pt x="3411" y="2101"/>
                    <a:pt x="3793" y="1970"/>
                  </a:cubicBezTo>
                  <a:cubicBezTo>
                    <a:pt x="4632" y="1673"/>
                    <a:pt x="6227" y="1228"/>
                    <a:pt x="8178" y="1228"/>
                  </a:cubicBezTo>
                  <a:cubicBezTo>
                    <a:pt x="9522" y="1228"/>
                    <a:pt x="11036" y="1439"/>
                    <a:pt x="12588" y="2057"/>
                  </a:cubicBezTo>
                  <a:cubicBezTo>
                    <a:pt x="13002" y="2221"/>
                    <a:pt x="13231" y="2668"/>
                    <a:pt x="13122" y="3103"/>
                  </a:cubicBezTo>
                  <a:lnTo>
                    <a:pt x="13100" y="3223"/>
                  </a:lnTo>
                  <a:cubicBezTo>
                    <a:pt x="13100" y="3223"/>
                    <a:pt x="14680" y="3136"/>
                    <a:pt x="15138" y="2450"/>
                  </a:cubicBezTo>
                  <a:cubicBezTo>
                    <a:pt x="15596" y="1774"/>
                    <a:pt x="13786" y="586"/>
                    <a:pt x="10201" y="161"/>
                  </a:cubicBezTo>
                  <a:cubicBezTo>
                    <a:pt x="9263" y="51"/>
                    <a:pt x="8381" y="0"/>
                    <a:pt x="7565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7027003" y="5007102"/>
              <a:ext cx="410503" cy="271408"/>
            </a:xfrm>
            <a:custGeom>
              <a:avLst/>
              <a:gdLst/>
              <a:ahLst/>
              <a:cxnLst/>
              <a:rect l="l" t="t" r="r" b="b"/>
              <a:pathLst>
                <a:path w="11259" h="7444" extrusionOk="0">
                  <a:moveTo>
                    <a:pt x="5700" y="0"/>
                  </a:moveTo>
                  <a:cubicBezTo>
                    <a:pt x="4283" y="0"/>
                    <a:pt x="1112" y="207"/>
                    <a:pt x="447" y="2736"/>
                  </a:cubicBezTo>
                  <a:cubicBezTo>
                    <a:pt x="1" y="4479"/>
                    <a:pt x="153" y="6070"/>
                    <a:pt x="578" y="7444"/>
                  </a:cubicBezTo>
                  <a:lnTo>
                    <a:pt x="10692" y="7444"/>
                  </a:lnTo>
                  <a:cubicBezTo>
                    <a:pt x="11128" y="5983"/>
                    <a:pt x="11258" y="4414"/>
                    <a:pt x="10648" y="3030"/>
                  </a:cubicBezTo>
                  <a:cubicBezTo>
                    <a:pt x="9722" y="894"/>
                    <a:pt x="8120" y="207"/>
                    <a:pt x="6583" y="44"/>
                  </a:cubicBezTo>
                  <a:cubicBezTo>
                    <a:pt x="6278" y="11"/>
                    <a:pt x="5984" y="0"/>
                    <a:pt x="570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7091390" y="5150533"/>
              <a:ext cx="287706" cy="127975"/>
            </a:xfrm>
            <a:custGeom>
              <a:avLst/>
              <a:gdLst/>
              <a:ahLst/>
              <a:cxnLst/>
              <a:rect l="l" t="t" r="r" b="b"/>
              <a:pathLst>
                <a:path w="7891" h="3510" extrusionOk="0">
                  <a:moveTo>
                    <a:pt x="2212" y="0"/>
                  </a:moveTo>
                  <a:lnTo>
                    <a:pt x="1896" y="1810"/>
                  </a:lnTo>
                  <a:lnTo>
                    <a:pt x="0" y="2104"/>
                  </a:lnTo>
                  <a:cubicBezTo>
                    <a:pt x="0" y="2104"/>
                    <a:pt x="54" y="2681"/>
                    <a:pt x="196" y="3510"/>
                  </a:cubicBezTo>
                  <a:lnTo>
                    <a:pt x="7781" y="3510"/>
                  </a:lnTo>
                  <a:cubicBezTo>
                    <a:pt x="7879" y="2670"/>
                    <a:pt x="7890" y="2093"/>
                    <a:pt x="7890" y="2093"/>
                  </a:cubicBezTo>
                  <a:lnTo>
                    <a:pt x="4817" y="1940"/>
                  </a:lnTo>
                  <a:lnTo>
                    <a:pt x="2398" y="1820"/>
                  </a:lnTo>
                  <a:lnTo>
                    <a:pt x="2212" y="0"/>
                  </a:ln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7119573" y="5235373"/>
              <a:ext cx="102781" cy="32048"/>
            </a:xfrm>
            <a:custGeom>
              <a:avLst/>
              <a:gdLst/>
              <a:ahLst/>
              <a:cxnLst/>
              <a:rect l="l" t="t" r="r" b="b"/>
              <a:pathLst>
                <a:path w="2819" h="879" extrusionOk="0">
                  <a:moveTo>
                    <a:pt x="1478" y="1"/>
                  </a:moveTo>
                  <a:cubicBezTo>
                    <a:pt x="1447" y="1"/>
                    <a:pt x="1416" y="2"/>
                    <a:pt x="1385" y="6"/>
                  </a:cubicBezTo>
                  <a:cubicBezTo>
                    <a:pt x="655" y="93"/>
                    <a:pt x="1" y="605"/>
                    <a:pt x="1" y="605"/>
                  </a:cubicBezTo>
                  <a:cubicBezTo>
                    <a:pt x="1" y="605"/>
                    <a:pt x="608" y="289"/>
                    <a:pt x="1277" y="289"/>
                  </a:cubicBezTo>
                  <a:cubicBezTo>
                    <a:pt x="1706" y="289"/>
                    <a:pt x="2160" y="419"/>
                    <a:pt x="2496" y="845"/>
                  </a:cubicBezTo>
                  <a:cubicBezTo>
                    <a:pt x="2496" y="845"/>
                    <a:pt x="2540" y="879"/>
                    <a:pt x="2605" y="879"/>
                  </a:cubicBezTo>
                  <a:cubicBezTo>
                    <a:pt x="2637" y="879"/>
                    <a:pt x="2674" y="870"/>
                    <a:pt x="2714" y="845"/>
                  </a:cubicBezTo>
                  <a:cubicBezTo>
                    <a:pt x="2819" y="772"/>
                    <a:pt x="2165" y="1"/>
                    <a:pt x="147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5253659" y="5245874"/>
              <a:ext cx="24683" cy="32632"/>
            </a:xfrm>
            <a:custGeom>
              <a:avLst/>
              <a:gdLst/>
              <a:ahLst/>
              <a:cxnLst/>
              <a:rect l="l" t="t" r="r" b="b"/>
              <a:pathLst>
                <a:path w="677" h="895" extrusionOk="0">
                  <a:moveTo>
                    <a:pt x="1" y="1"/>
                  </a:moveTo>
                  <a:cubicBezTo>
                    <a:pt x="1" y="1"/>
                    <a:pt x="219" y="459"/>
                    <a:pt x="393" y="895"/>
                  </a:cubicBezTo>
                  <a:lnTo>
                    <a:pt x="677" y="895"/>
                  </a:lnTo>
                  <a:cubicBezTo>
                    <a:pt x="361" y="44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5821075" y="5147361"/>
              <a:ext cx="273815" cy="131147"/>
            </a:xfrm>
            <a:custGeom>
              <a:avLst/>
              <a:gdLst/>
              <a:ahLst/>
              <a:cxnLst/>
              <a:rect l="l" t="t" r="r" b="b"/>
              <a:pathLst>
                <a:path w="7510" h="3597" extrusionOk="0">
                  <a:moveTo>
                    <a:pt x="2300" y="2158"/>
                  </a:moveTo>
                  <a:cubicBezTo>
                    <a:pt x="2987" y="2169"/>
                    <a:pt x="3510" y="2834"/>
                    <a:pt x="3433" y="2965"/>
                  </a:cubicBezTo>
                  <a:cubicBezTo>
                    <a:pt x="3427" y="2976"/>
                    <a:pt x="3417" y="2982"/>
                    <a:pt x="3404" y="2982"/>
                  </a:cubicBezTo>
                  <a:cubicBezTo>
                    <a:pt x="3292" y="2982"/>
                    <a:pt x="2941" y="2615"/>
                    <a:pt x="2443" y="2615"/>
                  </a:cubicBezTo>
                  <a:cubicBezTo>
                    <a:pt x="2393" y="2615"/>
                    <a:pt x="2342" y="2619"/>
                    <a:pt x="2289" y="2627"/>
                  </a:cubicBezTo>
                  <a:cubicBezTo>
                    <a:pt x="1774" y="2714"/>
                    <a:pt x="1176" y="3102"/>
                    <a:pt x="1036" y="3102"/>
                  </a:cubicBezTo>
                  <a:cubicBezTo>
                    <a:pt x="1001" y="3102"/>
                    <a:pt x="995" y="3078"/>
                    <a:pt x="1025" y="3019"/>
                  </a:cubicBezTo>
                  <a:cubicBezTo>
                    <a:pt x="1025" y="3019"/>
                    <a:pt x="1603" y="2158"/>
                    <a:pt x="2300" y="2158"/>
                  </a:cubicBezTo>
                  <a:close/>
                  <a:moveTo>
                    <a:pt x="5602" y="2158"/>
                  </a:moveTo>
                  <a:cubicBezTo>
                    <a:pt x="6289" y="2158"/>
                    <a:pt x="6877" y="3019"/>
                    <a:pt x="6877" y="3019"/>
                  </a:cubicBezTo>
                  <a:cubicBezTo>
                    <a:pt x="6906" y="3078"/>
                    <a:pt x="6897" y="3102"/>
                    <a:pt x="6861" y="3102"/>
                  </a:cubicBezTo>
                  <a:cubicBezTo>
                    <a:pt x="6716" y="3102"/>
                    <a:pt x="6117" y="2714"/>
                    <a:pt x="5602" y="2627"/>
                  </a:cubicBezTo>
                  <a:cubicBezTo>
                    <a:pt x="5550" y="2619"/>
                    <a:pt x="5498" y="2615"/>
                    <a:pt x="5449" y="2615"/>
                  </a:cubicBezTo>
                  <a:cubicBezTo>
                    <a:pt x="4950" y="2615"/>
                    <a:pt x="4600" y="2982"/>
                    <a:pt x="4488" y="2982"/>
                  </a:cubicBezTo>
                  <a:cubicBezTo>
                    <a:pt x="4474" y="2982"/>
                    <a:pt x="4464" y="2976"/>
                    <a:pt x="4458" y="2965"/>
                  </a:cubicBezTo>
                  <a:cubicBezTo>
                    <a:pt x="4382" y="2834"/>
                    <a:pt x="4905" y="2169"/>
                    <a:pt x="5602" y="2158"/>
                  </a:cubicBezTo>
                  <a:close/>
                  <a:moveTo>
                    <a:pt x="5319" y="0"/>
                  </a:moveTo>
                  <a:cubicBezTo>
                    <a:pt x="5319" y="0"/>
                    <a:pt x="5428" y="839"/>
                    <a:pt x="4360" y="861"/>
                  </a:cubicBezTo>
                  <a:cubicBezTo>
                    <a:pt x="4311" y="863"/>
                    <a:pt x="4262" y="864"/>
                    <a:pt x="4212" y="864"/>
                  </a:cubicBezTo>
                  <a:cubicBezTo>
                    <a:pt x="2586" y="864"/>
                    <a:pt x="186" y="33"/>
                    <a:pt x="186" y="33"/>
                  </a:cubicBezTo>
                  <a:lnTo>
                    <a:pt x="186" y="33"/>
                  </a:lnTo>
                  <a:cubicBezTo>
                    <a:pt x="545" y="1482"/>
                    <a:pt x="1" y="3499"/>
                    <a:pt x="1" y="3499"/>
                  </a:cubicBezTo>
                  <a:lnTo>
                    <a:pt x="11" y="3597"/>
                  </a:lnTo>
                  <a:lnTo>
                    <a:pt x="7509" y="3597"/>
                  </a:lnTo>
                  <a:cubicBezTo>
                    <a:pt x="7368" y="2703"/>
                    <a:pt x="7281" y="1297"/>
                    <a:pt x="7281" y="1297"/>
                  </a:cubicBezTo>
                  <a:cubicBezTo>
                    <a:pt x="7222" y="1313"/>
                    <a:pt x="7162" y="1321"/>
                    <a:pt x="7101" y="1321"/>
                  </a:cubicBezTo>
                  <a:cubicBezTo>
                    <a:pt x="6290" y="1321"/>
                    <a:pt x="5319" y="0"/>
                    <a:pt x="5319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5765438" y="4891088"/>
              <a:ext cx="437921" cy="387424"/>
            </a:xfrm>
            <a:custGeom>
              <a:avLst/>
              <a:gdLst/>
              <a:ahLst/>
              <a:cxnLst/>
              <a:rect l="l" t="t" r="r" b="b"/>
              <a:pathLst>
                <a:path w="12011" h="10626" extrusionOk="0">
                  <a:moveTo>
                    <a:pt x="7907" y="0"/>
                  </a:moveTo>
                  <a:cubicBezTo>
                    <a:pt x="6840" y="0"/>
                    <a:pt x="7226" y="2092"/>
                    <a:pt x="7226" y="2092"/>
                  </a:cubicBezTo>
                  <a:cubicBezTo>
                    <a:pt x="7226" y="2092"/>
                    <a:pt x="5805" y="190"/>
                    <a:pt x="3952" y="190"/>
                  </a:cubicBezTo>
                  <a:cubicBezTo>
                    <a:pt x="3892" y="190"/>
                    <a:pt x="3832" y="192"/>
                    <a:pt x="3772" y="196"/>
                  </a:cubicBezTo>
                  <a:cubicBezTo>
                    <a:pt x="1832" y="338"/>
                    <a:pt x="3368" y="2561"/>
                    <a:pt x="3368" y="2561"/>
                  </a:cubicBezTo>
                  <a:cubicBezTo>
                    <a:pt x="3368" y="2561"/>
                    <a:pt x="2104" y="2594"/>
                    <a:pt x="1254" y="3389"/>
                  </a:cubicBezTo>
                  <a:cubicBezTo>
                    <a:pt x="132" y="4468"/>
                    <a:pt x="1" y="6691"/>
                    <a:pt x="578" y="8588"/>
                  </a:cubicBezTo>
                  <a:cubicBezTo>
                    <a:pt x="676" y="8516"/>
                    <a:pt x="782" y="8475"/>
                    <a:pt x="888" y="8475"/>
                  </a:cubicBezTo>
                  <a:cubicBezTo>
                    <a:pt x="960" y="8475"/>
                    <a:pt x="1031" y="8494"/>
                    <a:pt x="1102" y="8533"/>
                  </a:cubicBezTo>
                  <a:cubicBezTo>
                    <a:pt x="1123" y="8544"/>
                    <a:pt x="1134" y="8544"/>
                    <a:pt x="1156" y="8555"/>
                  </a:cubicBezTo>
                  <a:lnTo>
                    <a:pt x="1527" y="10528"/>
                  </a:lnTo>
                  <a:cubicBezTo>
                    <a:pt x="1527" y="10528"/>
                    <a:pt x="2071" y="8511"/>
                    <a:pt x="1712" y="7062"/>
                  </a:cubicBezTo>
                  <a:lnTo>
                    <a:pt x="1712" y="7062"/>
                  </a:lnTo>
                  <a:cubicBezTo>
                    <a:pt x="1712" y="7062"/>
                    <a:pt x="4112" y="7893"/>
                    <a:pt x="5738" y="7893"/>
                  </a:cubicBezTo>
                  <a:cubicBezTo>
                    <a:pt x="5788" y="7893"/>
                    <a:pt x="5837" y="7892"/>
                    <a:pt x="5886" y="7890"/>
                  </a:cubicBezTo>
                  <a:cubicBezTo>
                    <a:pt x="6954" y="7868"/>
                    <a:pt x="6845" y="7029"/>
                    <a:pt x="6845" y="7029"/>
                  </a:cubicBezTo>
                  <a:lnTo>
                    <a:pt x="6845" y="7029"/>
                  </a:lnTo>
                  <a:cubicBezTo>
                    <a:pt x="6845" y="7029"/>
                    <a:pt x="7816" y="8350"/>
                    <a:pt x="8627" y="8350"/>
                  </a:cubicBezTo>
                  <a:cubicBezTo>
                    <a:pt x="8688" y="8350"/>
                    <a:pt x="8748" y="8342"/>
                    <a:pt x="8807" y="8326"/>
                  </a:cubicBezTo>
                  <a:cubicBezTo>
                    <a:pt x="8807" y="8326"/>
                    <a:pt x="8894" y="9732"/>
                    <a:pt x="9035" y="10626"/>
                  </a:cubicBezTo>
                  <a:lnTo>
                    <a:pt x="9253" y="10626"/>
                  </a:lnTo>
                  <a:lnTo>
                    <a:pt x="9428" y="9111"/>
                  </a:lnTo>
                  <a:cubicBezTo>
                    <a:pt x="9636" y="8992"/>
                    <a:pt x="9816" y="8941"/>
                    <a:pt x="9969" y="8941"/>
                  </a:cubicBezTo>
                  <a:cubicBezTo>
                    <a:pt x="10209" y="8941"/>
                    <a:pt x="10383" y="9066"/>
                    <a:pt x="10496" y="9252"/>
                  </a:cubicBezTo>
                  <a:cubicBezTo>
                    <a:pt x="10921" y="8566"/>
                    <a:pt x="11477" y="7858"/>
                    <a:pt x="11673" y="7171"/>
                  </a:cubicBezTo>
                  <a:cubicBezTo>
                    <a:pt x="12011" y="5961"/>
                    <a:pt x="11368" y="4664"/>
                    <a:pt x="11368" y="4664"/>
                  </a:cubicBezTo>
                  <a:cubicBezTo>
                    <a:pt x="11368" y="4664"/>
                    <a:pt x="10670" y="1362"/>
                    <a:pt x="8676" y="251"/>
                  </a:cubicBezTo>
                  <a:cubicBezTo>
                    <a:pt x="8360" y="75"/>
                    <a:pt x="8108" y="0"/>
                    <a:pt x="7907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5761464" y="5200081"/>
              <a:ext cx="60050" cy="78425"/>
            </a:xfrm>
            <a:custGeom>
              <a:avLst/>
              <a:gdLst/>
              <a:ahLst/>
              <a:cxnLst/>
              <a:rect l="l" t="t" r="r" b="b"/>
              <a:pathLst>
                <a:path w="1647" h="2151" extrusionOk="0">
                  <a:moveTo>
                    <a:pt x="997" y="0"/>
                  </a:moveTo>
                  <a:cubicBezTo>
                    <a:pt x="891" y="0"/>
                    <a:pt x="785" y="41"/>
                    <a:pt x="687" y="113"/>
                  </a:cubicBezTo>
                  <a:cubicBezTo>
                    <a:pt x="284" y="418"/>
                    <a:pt x="1" y="1224"/>
                    <a:pt x="208" y="1824"/>
                  </a:cubicBezTo>
                  <a:cubicBezTo>
                    <a:pt x="251" y="1933"/>
                    <a:pt x="317" y="2042"/>
                    <a:pt x="382" y="2151"/>
                  </a:cubicBezTo>
                  <a:lnTo>
                    <a:pt x="1646" y="2151"/>
                  </a:lnTo>
                  <a:lnTo>
                    <a:pt x="1636" y="2053"/>
                  </a:lnTo>
                  <a:lnTo>
                    <a:pt x="1265" y="80"/>
                  </a:lnTo>
                  <a:cubicBezTo>
                    <a:pt x="1243" y="69"/>
                    <a:pt x="1232" y="69"/>
                    <a:pt x="1211" y="58"/>
                  </a:cubicBezTo>
                  <a:cubicBezTo>
                    <a:pt x="1140" y="19"/>
                    <a:pt x="1069" y="0"/>
                    <a:pt x="997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102796" y="5217034"/>
              <a:ext cx="52867" cy="61472"/>
            </a:xfrm>
            <a:custGeom>
              <a:avLst/>
              <a:gdLst/>
              <a:ahLst/>
              <a:cxnLst/>
              <a:rect l="l" t="t" r="r" b="b"/>
              <a:pathLst>
                <a:path w="1450" h="1686" extrusionOk="0">
                  <a:moveTo>
                    <a:pt x="716" y="1"/>
                  </a:moveTo>
                  <a:cubicBezTo>
                    <a:pt x="563" y="1"/>
                    <a:pt x="383" y="52"/>
                    <a:pt x="175" y="171"/>
                  </a:cubicBezTo>
                  <a:lnTo>
                    <a:pt x="0" y="1686"/>
                  </a:lnTo>
                  <a:lnTo>
                    <a:pt x="1112" y="1686"/>
                  </a:lnTo>
                  <a:cubicBezTo>
                    <a:pt x="1177" y="1620"/>
                    <a:pt x="1221" y="1544"/>
                    <a:pt x="1265" y="1479"/>
                  </a:cubicBezTo>
                  <a:cubicBezTo>
                    <a:pt x="1450" y="1184"/>
                    <a:pt x="1450" y="650"/>
                    <a:pt x="1243" y="312"/>
                  </a:cubicBezTo>
                  <a:cubicBezTo>
                    <a:pt x="1130" y="126"/>
                    <a:pt x="956" y="1"/>
                    <a:pt x="716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857316" y="5226040"/>
              <a:ext cx="91733" cy="34418"/>
            </a:xfrm>
            <a:custGeom>
              <a:avLst/>
              <a:gdLst/>
              <a:ahLst/>
              <a:cxnLst/>
              <a:rect l="l" t="t" r="r" b="b"/>
              <a:pathLst>
                <a:path w="2516" h="944" extrusionOk="0">
                  <a:moveTo>
                    <a:pt x="1306" y="0"/>
                  </a:moveTo>
                  <a:cubicBezTo>
                    <a:pt x="609" y="0"/>
                    <a:pt x="31" y="861"/>
                    <a:pt x="31" y="861"/>
                  </a:cubicBezTo>
                  <a:cubicBezTo>
                    <a:pt x="1" y="920"/>
                    <a:pt x="7" y="944"/>
                    <a:pt x="42" y="944"/>
                  </a:cubicBezTo>
                  <a:cubicBezTo>
                    <a:pt x="182" y="944"/>
                    <a:pt x="780" y="556"/>
                    <a:pt x="1295" y="469"/>
                  </a:cubicBezTo>
                  <a:cubicBezTo>
                    <a:pt x="1348" y="461"/>
                    <a:pt x="1399" y="457"/>
                    <a:pt x="1449" y="457"/>
                  </a:cubicBezTo>
                  <a:cubicBezTo>
                    <a:pt x="1947" y="457"/>
                    <a:pt x="2298" y="824"/>
                    <a:pt x="2410" y="824"/>
                  </a:cubicBezTo>
                  <a:cubicBezTo>
                    <a:pt x="2423" y="824"/>
                    <a:pt x="2433" y="818"/>
                    <a:pt x="2439" y="807"/>
                  </a:cubicBezTo>
                  <a:cubicBezTo>
                    <a:pt x="2516" y="676"/>
                    <a:pt x="1993" y="11"/>
                    <a:pt x="1306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5980803" y="5226040"/>
              <a:ext cx="92061" cy="34418"/>
            </a:xfrm>
            <a:custGeom>
              <a:avLst/>
              <a:gdLst/>
              <a:ahLst/>
              <a:cxnLst/>
              <a:rect l="l" t="t" r="r" b="b"/>
              <a:pathLst>
                <a:path w="2525" h="944" extrusionOk="0">
                  <a:moveTo>
                    <a:pt x="1221" y="0"/>
                  </a:moveTo>
                  <a:cubicBezTo>
                    <a:pt x="524" y="11"/>
                    <a:pt x="1" y="676"/>
                    <a:pt x="77" y="807"/>
                  </a:cubicBezTo>
                  <a:cubicBezTo>
                    <a:pt x="83" y="818"/>
                    <a:pt x="93" y="824"/>
                    <a:pt x="107" y="824"/>
                  </a:cubicBezTo>
                  <a:cubicBezTo>
                    <a:pt x="219" y="824"/>
                    <a:pt x="569" y="457"/>
                    <a:pt x="1068" y="457"/>
                  </a:cubicBezTo>
                  <a:cubicBezTo>
                    <a:pt x="1117" y="457"/>
                    <a:pt x="1169" y="461"/>
                    <a:pt x="1221" y="469"/>
                  </a:cubicBezTo>
                  <a:cubicBezTo>
                    <a:pt x="1736" y="556"/>
                    <a:pt x="2335" y="944"/>
                    <a:pt x="2480" y="944"/>
                  </a:cubicBezTo>
                  <a:cubicBezTo>
                    <a:pt x="2516" y="944"/>
                    <a:pt x="2525" y="920"/>
                    <a:pt x="2496" y="861"/>
                  </a:cubicBezTo>
                  <a:cubicBezTo>
                    <a:pt x="2496" y="861"/>
                    <a:pt x="1908" y="0"/>
                    <a:pt x="1221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793372" y="5255280"/>
              <a:ext cx="48127" cy="23225"/>
            </a:xfrm>
            <a:custGeom>
              <a:avLst/>
              <a:gdLst/>
              <a:ahLst/>
              <a:cxnLst/>
              <a:rect l="l" t="t" r="r" b="b"/>
              <a:pathLst>
                <a:path w="1320" h="637" extrusionOk="0">
                  <a:moveTo>
                    <a:pt x="592" y="1"/>
                  </a:moveTo>
                  <a:cubicBezTo>
                    <a:pt x="441" y="1"/>
                    <a:pt x="319" y="38"/>
                    <a:pt x="218" y="92"/>
                  </a:cubicBezTo>
                  <a:cubicBezTo>
                    <a:pt x="142" y="288"/>
                    <a:pt x="66" y="473"/>
                    <a:pt x="0" y="637"/>
                  </a:cubicBezTo>
                  <a:lnTo>
                    <a:pt x="1319" y="637"/>
                  </a:lnTo>
                  <a:cubicBezTo>
                    <a:pt x="1275" y="342"/>
                    <a:pt x="1145" y="124"/>
                    <a:pt x="905" y="48"/>
                  </a:cubicBezTo>
                  <a:cubicBezTo>
                    <a:pt x="788" y="15"/>
                    <a:pt x="685" y="1"/>
                    <a:pt x="592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471108" y="5261588"/>
              <a:ext cx="46158" cy="16917"/>
            </a:xfrm>
            <a:custGeom>
              <a:avLst/>
              <a:gdLst/>
              <a:ahLst/>
              <a:cxnLst/>
              <a:rect l="l" t="t" r="r" b="b"/>
              <a:pathLst>
                <a:path w="1266" h="464" extrusionOk="0">
                  <a:moveTo>
                    <a:pt x="490" y="1"/>
                  </a:moveTo>
                  <a:cubicBezTo>
                    <a:pt x="418" y="1"/>
                    <a:pt x="345" y="9"/>
                    <a:pt x="273" y="28"/>
                  </a:cubicBezTo>
                  <a:cubicBezTo>
                    <a:pt x="110" y="71"/>
                    <a:pt x="23" y="235"/>
                    <a:pt x="1" y="464"/>
                  </a:cubicBezTo>
                  <a:lnTo>
                    <a:pt x="1265" y="464"/>
                  </a:lnTo>
                  <a:cubicBezTo>
                    <a:pt x="1265" y="464"/>
                    <a:pt x="1222" y="355"/>
                    <a:pt x="1145" y="180"/>
                  </a:cubicBezTo>
                  <a:cubicBezTo>
                    <a:pt x="947" y="81"/>
                    <a:pt x="718" y="1"/>
                    <a:pt x="490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517229" y="5150533"/>
              <a:ext cx="269439" cy="127975"/>
            </a:xfrm>
            <a:custGeom>
              <a:avLst/>
              <a:gdLst/>
              <a:ahLst/>
              <a:cxnLst/>
              <a:rect l="l" t="t" r="r" b="b"/>
              <a:pathLst>
                <a:path w="7390" h="3510" extrusionOk="0">
                  <a:moveTo>
                    <a:pt x="2227" y="2368"/>
                  </a:moveTo>
                  <a:cubicBezTo>
                    <a:pt x="2419" y="2368"/>
                    <a:pt x="2628" y="2395"/>
                    <a:pt x="2845" y="2453"/>
                  </a:cubicBezTo>
                  <a:cubicBezTo>
                    <a:pt x="3204" y="2551"/>
                    <a:pt x="3324" y="2867"/>
                    <a:pt x="3172" y="2910"/>
                  </a:cubicBezTo>
                  <a:cubicBezTo>
                    <a:pt x="3162" y="2914"/>
                    <a:pt x="3152" y="2915"/>
                    <a:pt x="3140" y="2915"/>
                  </a:cubicBezTo>
                  <a:cubicBezTo>
                    <a:pt x="2983" y="2915"/>
                    <a:pt x="2640" y="2617"/>
                    <a:pt x="2187" y="2617"/>
                  </a:cubicBezTo>
                  <a:cubicBezTo>
                    <a:pt x="2142" y="2617"/>
                    <a:pt x="2096" y="2620"/>
                    <a:pt x="2049" y="2627"/>
                  </a:cubicBezTo>
                  <a:cubicBezTo>
                    <a:pt x="1428" y="2703"/>
                    <a:pt x="1417" y="3019"/>
                    <a:pt x="1177" y="3063"/>
                  </a:cubicBezTo>
                  <a:cubicBezTo>
                    <a:pt x="1166" y="3064"/>
                    <a:pt x="1156" y="3065"/>
                    <a:pt x="1148" y="3065"/>
                  </a:cubicBezTo>
                  <a:cubicBezTo>
                    <a:pt x="908" y="3065"/>
                    <a:pt x="1401" y="2514"/>
                    <a:pt x="1842" y="2409"/>
                  </a:cubicBezTo>
                  <a:cubicBezTo>
                    <a:pt x="1960" y="2382"/>
                    <a:pt x="2089" y="2368"/>
                    <a:pt x="2227" y="2368"/>
                  </a:cubicBezTo>
                  <a:close/>
                  <a:moveTo>
                    <a:pt x="5629" y="2368"/>
                  </a:moveTo>
                  <a:cubicBezTo>
                    <a:pt x="5765" y="2368"/>
                    <a:pt x="5892" y="2382"/>
                    <a:pt x="6005" y="2409"/>
                  </a:cubicBezTo>
                  <a:cubicBezTo>
                    <a:pt x="6446" y="2514"/>
                    <a:pt x="6949" y="3065"/>
                    <a:pt x="6710" y="3065"/>
                  </a:cubicBezTo>
                  <a:cubicBezTo>
                    <a:pt x="6701" y="3065"/>
                    <a:pt x="6692" y="3064"/>
                    <a:pt x="6681" y="3063"/>
                  </a:cubicBezTo>
                  <a:cubicBezTo>
                    <a:pt x="6441" y="3019"/>
                    <a:pt x="6430" y="2703"/>
                    <a:pt x="5809" y="2627"/>
                  </a:cubicBezTo>
                  <a:cubicBezTo>
                    <a:pt x="5762" y="2620"/>
                    <a:pt x="5716" y="2617"/>
                    <a:pt x="5670" y="2617"/>
                  </a:cubicBezTo>
                  <a:cubicBezTo>
                    <a:pt x="5216" y="2617"/>
                    <a:pt x="4866" y="2915"/>
                    <a:pt x="4707" y="2915"/>
                  </a:cubicBezTo>
                  <a:cubicBezTo>
                    <a:pt x="4695" y="2915"/>
                    <a:pt x="4685" y="2914"/>
                    <a:pt x="4675" y="2910"/>
                  </a:cubicBezTo>
                  <a:cubicBezTo>
                    <a:pt x="4523" y="2867"/>
                    <a:pt x="4643" y="2551"/>
                    <a:pt x="5013" y="2453"/>
                  </a:cubicBezTo>
                  <a:cubicBezTo>
                    <a:pt x="5230" y="2395"/>
                    <a:pt x="5439" y="2368"/>
                    <a:pt x="5629" y="2368"/>
                  </a:cubicBezTo>
                  <a:close/>
                  <a:moveTo>
                    <a:pt x="959" y="0"/>
                  </a:moveTo>
                  <a:lnTo>
                    <a:pt x="959" y="0"/>
                  </a:lnTo>
                  <a:cubicBezTo>
                    <a:pt x="981" y="284"/>
                    <a:pt x="218" y="1831"/>
                    <a:pt x="98" y="2104"/>
                  </a:cubicBezTo>
                  <a:cubicBezTo>
                    <a:pt x="11" y="2300"/>
                    <a:pt x="0" y="2965"/>
                    <a:pt x="0" y="3303"/>
                  </a:cubicBezTo>
                  <a:cubicBezTo>
                    <a:pt x="0" y="3422"/>
                    <a:pt x="0" y="3499"/>
                    <a:pt x="0" y="3510"/>
                  </a:cubicBezTo>
                  <a:lnTo>
                    <a:pt x="7389" y="3510"/>
                  </a:lnTo>
                  <a:lnTo>
                    <a:pt x="7389" y="3074"/>
                  </a:lnTo>
                  <a:lnTo>
                    <a:pt x="7258" y="2878"/>
                  </a:lnTo>
                  <a:cubicBezTo>
                    <a:pt x="7117" y="2670"/>
                    <a:pt x="6681" y="981"/>
                    <a:pt x="6681" y="981"/>
                  </a:cubicBezTo>
                  <a:lnTo>
                    <a:pt x="6277" y="1079"/>
                  </a:lnTo>
                  <a:cubicBezTo>
                    <a:pt x="6240" y="1087"/>
                    <a:pt x="6199" y="1091"/>
                    <a:pt x="6156" y="1091"/>
                  </a:cubicBezTo>
                  <a:cubicBezTo>
                    <a:pt x="5727" y="1091"/>
                    <a:pt x="5079" y="731"/>
                    <a:pt x="5079" y="731"/>
                  </a:cubicBezTo>
                  <a:lnTo>
                    <a:pt x="5079" y="731"/>
                  </a:lnTo>
                  <a:cubicBezTo>
                    <a:pt x="5079" y="731"/>
                    <a:pt x="5220" y="981"/>
                    <a:pt x="5384" y="1167"/>
                  </a:cubicBezTo>
                  <a:cubicBezTo>
                    <a:pt x="5463" y="1256"/>
                    <a:pt x="5373" y="1297"/>
                    <a:pt x="5131" y="1297"/>
                  </a:cubicBezTo>
                  <a:cubicBezTo>
                    <a:pt x="4873" y="1297"/>
                    <a:pt x="4442" y="1251"/>
                    <a:pt x="3858" y="1167"/>
                  </a:cubicBezTo>
                  <a:cubicBezTo>
                    <a:pt x="2714" y="1014"/>
                    <a:pt x="959" y="1"/>
                    <a:pt x="959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550334" y="5236832"/>
              <a:ext cx="88124" cy="25486"/>
            </a:xfrm>
            <a:custGeom>
              <a:avLst/>
              <a:gdLst/>
              <a:ahLst/>
              <a:cxnLst/>
              <a:rect l="l" t="t" r="r" b="b"/>
              <a:pathLst>
                <a:path w="2417" h="699" extrusionOk="0">
                  <a:moveTo>
                    <a:pt x="1318" y="1"/>
                  </a:moveTo>
                  <a:cubicBezTo>
                    <a:pt x="1181" y="1"/>
                    <a:pt x="1052" y="15"/>
                    <a:pt x="934" y="42"/>
                  </a:cubicBezTo>
                  <a:cubicBezTo>
                    <a:pt x="493" y="147"/>
                    <a:pt x="0" y="698"/>
                    <a:pt x="240" y="698"/>
                  </a:cubicBezTo>
                  <a:cubicBezTo>
                    <a:pt x="248" y="698"/>
                    <a:pt x="258" y="697"/>
                    <a:pt x="269" y="696"/>
                  </a:cubicBezTo>
                  <a:cubicBezTo>
                    <a:pt x="509" y="652"/>
                    <a:pt x="520" y="336"/>
                    <a:pt x="1141" y="260"/>
                  </a:cubicBezTo>
                  <a:cubicBezTo>
                    <a:pt x="1188" y="253"/>
                    <a:pt x="1234" y="250"/>
                    <a:pt x="1279" y="250"/>
                  </a:cubicBezTo>
                  <a:cubicBezTo>
                    <a:pt x="1732" y="250"/>
                    <a:pt x="2075" y="548"/>
                    <a:pt x="2232" y="548"/>
                  </a:cubicBezTo>
                  <a:cubicBezTo>
                    <a:pt x="2244" y="548"/>
                    <a:pt x="2254" y="547"/>
                    <a:pt x="2264" y="543"/>
                  </a:cubicBezTo>
                  <a:cubicBezTo>
                    <a:pt x="2416" y="500"/>
                    <a:pt x="2296" y="184"/>
                    <a:pt x="1926" y="86"/>
                  </a:cubicBezTo>
                  <a:cubicBezTo>
                    <a:pt x="1716" y="28"/>
                    <a:pt x="1509" y="1"/>
                    <a:pt x="131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682098" y="5236832"/>
              <a:ext cx="88488" cy="25486"/>
            </a:xfrm>
            <a:custGeom>
              <a:avLst/>
              <a:gdLst/>
              <a:ahLst/>
              <a:cxnLst/>
              <a:rect l="l" t="t" r="r" b="b"/>
              <a:pathLst>
                <a:path w="2427" h="699" extrusionOk="0">
                  <a:moveTo>
                    <a:pt x="1107" y="1"/>
                  </a:moveTo>
                  <a:cubicBezTo>
                    <a:pt x="917" y="1"/>
                    <a:pt x="708" y="28"/>
                    <a:pt x="491" y="86"/>
                  </a:cubicBezTo>
                  <a:cubicBezTo>
                    <a:pt x="121" y="184"/>
                    <a:pt x="1" y="500"/>
                    <a:pt x="153" y="543"/>
                  </a:cubicBezTo>
                  <a:cubicBezTo>
                    <a:pt x="163" y="547"/>
                    <a:pt x="173" y="548"/>
                    <a:pt x="185" y="548"/>
                  </a:cubicBezTo>
                  <a:cubicBezTo>
                    <a:pt x="344" y="548"/>
                    <a:pt x="694" y="250"/>
                    <a:pt x="1148" y="250"/>
                  </a:cubicBezTo>
                  <a:cubicBezTo>
                    <a:pt x="1194" y="250"/>
                    <a:pt x="1240" y="253"/>
                    <a:pt x="1287" y="260"/>
                  </a:cubicBezTo>
                  <a:cubicBezTo>
                    <a:pt x="1908" y="336"/>
                    <a:pt x="1919" y="652"/>
                    <a:pt x="2159" y="696"/>
                  </a:cubicBezTo>
                  <a:cubicBezTo>
                    <a:pt x="2170" y="697"/>
                    <a:pt x="2179" y="698"/>
                    <a:pt x="2188" y="698"/>
                  </a:cubicBezTo>
                  <a:cubicBezTo>
                    <a:pt x="2427" y="698"/>
                    <a:pt x="1924" y="147"/>
                    <a:pt x="1483" y="42"/>
                  </a:cubicBezTo>
                  <a:cubicBezTo>
                    <a:pt x="1370" y="15"/>
                    <a:pt x="1243" y="1"/>
                    <a:pt x="1107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58821" y="5001523"/>
              <a:ext cx="379075" cy="276987"/>
            </a:xfrm>
            <a:custGeom>
              <a:avLst/>
              <a:gdLst/>
              <a:ahLst/>
              <a:cxnLst/>
              <a:rect l="l" t="t" r="r" b="b"/>
              <a:pathLst>
                <a:path w="10397" h="7597" extrusionOk="0">
                  <a:moveTo>
                    <a:pt x="5166" y="1"/>
                  </a:moveTo>
                  <a:cubicBezTo>
                    <a:pt x="3226" y="1"/>
                    <a:pt x="1188" y="1919"/>
                    <a:pt x="1188" y="1919"/>
                  </a:cubicBezTo>
                  <a:cubicBezTo>
                    <a:pt x="1188" y="1919"/>
                    <a:pt x="725" y="944"/>
                    <a:pt x="549" y="944"/>
                  </a:cubicBezTo>
                  <a:cubicBezTo>
                    <a:pt x="522" y="944"/>
                    <a:pt x="501" y="968"/>
                    <a:pt x="491" y="1025"/>
                  </a:cubicBezTo>
                  <a:cubicBezTo>
                    <a:pt x="414" y="1428"/>
                    <a:pt x="817" y="1908"/>
                    <a:pt x="817" y="1908"/>
                  </a:cubicBezTo>
                  <a:cubicBezTo>
                    <a:pt x="817" y="1908"/>
                    <a:pt x="653" y="1884"/>
                    <a:pt x="471" y="1884"/>
                  </a:cubicBezTo>
                  <a:cubicBezTo>
                    <a:pt x="248" y="1884"/>
                    <a:pt x="0" y="1920"/>
                    <a:pt x="0" y="2082"/>
                  </a:cubicBezTo>
                  <a:cubicBezTo>
                    <a:pt x="0" y="2387"/>
                    <a:pt x="567" y="2540"/>
                    <a:pt x="567" y="2540"/>
                  </a:cubicBezTo>
                  <a:cubicBezTo>
                    <a:pt x="567" y="2540"/>
                    <a:pt x="578" y="3455"/>
                    <a:pt x="589" y="4502"/>
                  </a:cubicBezTo>
                  <a:cubicBezTo>
                    <a:pt x="600" y="5319"/>
                    <a:pt x="1210" y="6725"/>
                    <a:pt x="1482" y="7313"/>
                  </a:cubicBezTo>
                  <a:cubicBezTo>
                    <a:pt x="1559" y="7488"/>
                    <a:pt x="1602" y="7597"/>
                    <a:pt x="1602" y="7597"/>
                  </a:cubicBezTo>
                  <a:cubicBezTo>
                    <a:pt x="1602" y="7586"/>
                    <a:pt x="1602" y="7509"/>
                    <a:pt x="1602" y="7390"/>
                  </a:cubicBezTo>
                  <a:cubicBezTo>
                    <a:pt x="1602" y="7052"/>
                    <a:pt x="1613" y="6387"/>
                    <a:pt x="1700" y="6191"/>
                  </a:cubicBezTo>
                  <a:cubicBezTo>
                    <a:pt x="1820" y="5918"/>
                    <a:pt x="2583" y="4371"/>
                    <a:pt x="2561" y="4098"/>
                  </a:cubicBezTo>
                  <a:lnTo>
                    <a:pt x="2561" y="4098"/>
                  </a:lnTo>
                  <a:cubicBezTo>
                    <a:pt x="2561" y="4098"/>
                    <a:pt x="4316" y="5101"/>
                    <a:pt x="5460" y="5254"/>
                  </a:cubicBezTo>
                  <a:cubicBezTo>
                    <a:pt x="6044" y="5338"/>
                    <a:pt x="6475" y="5384"/>
                    <a:pt x="6733" y="5384"/>
                  </a:cubicBezTo>
                  <a:cubicBezTo>
                    <a:pt x="6975" y="5384"/>
                    <a:pt x="7065" y="5343"/>
                    <a:pt x="6986" y="5254"/>
                  </a:cubicBezTo>
                  <a:cubicBezTo>
                    <a:pt x="6822" y="5068"/>
                    <a:pt x="6681" y="4818"/>
                    <a:pt x="6681" y="4818"/>
                  </a:cubicBezTo>
                  <a:lnTo>
                    <a:pt x="6681" y="4818"/>
                  </a:lnTo>
                  <a:cubicBezTo>
                    <a:pt x="6681" y="4818"/>
                    <a:pt x="7329" y="5178"/>
                    <a:pt x="7758" y="5178"/>
                  </a:cubicBezTo>
                  <a:cubicBezTo>
                    <a:pt x="7801" y="5178"/>
                    <a:pt x="7842" y="5174"/>
                    <a:pt x="7879" y="5166"/>
                  </a:cubicBezTo>
                  <a:lnTo>
                    <a:pt x="8283" y="5068"/>
                  </a:lnTo>
                  <a:cubicBezTo>
                    <a:pt x="8283" y="5068"/>
                    <a:pt x="8719" y="6757"/>
                    <a:pt x="8860" y="6965"/>
                  </a:cubicBezTo>
                  <a:lnTo>
                    <a:pt x="8991" y="7161"/>
                  </a:lnTo>
                  <a:lnTo>
                    <a:pt x="8991" y="7597"/>
                  </a:lnTo>
                  <a:lnTo>
                    <a:pt x="9176" y="7597"/>
                  </a:lnTo>
                  <a:cubicBezTo>
                    <a:pt x="9242" y="7444"/>
                    <a:pt x="9318" y="7248"/>
                    <a:pt x="9394" y="7052"/>
                  </a:cubicBezTo>
                  <a:cubicBezTo>
                    <a:pt x="9536" y="6714"/>
                    <a:pt x="9667" y="6343"/>
                    <a:pt x="9754" y="6049"/>
                  </a:cubicBezTo>
                  <a:cubicBezTo>
                    <a:pt x="9972" y="5297"/>
                    <a:pt x="10397" y="3205"/>
                    <a:pt x="9863" y="2180"/>
                  </a:cubicBezTo>
                  <a:cubicBezTo>
                    <a:pt x="9209" y="916"/>
                    <a:pt x="6615" y="1"/>
                    <a:pt x="5166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4737140" y="4742079"/>
              <a:ext cx="24282" cy="30626"/>
            </a:xfrm>
            <a:custGeom>
              <a:avLst/>
              <a:gdLst/>
              <a:ahLst/>
              <a:cxnLst/>
              <a:rect l="l" t="t" r="r" b="b"/>
              <a:pathLst>
                <a:path w="666" h="840" extrusionOk="0">
                  <a:moveTo>
                    <a:pt x="327" y="0"/>
                  </a:moveTo>
                  <a:cubicBezTo>
                    <a:pt x="142" y="0"/>
                    <a:pt x="0" y="196"/>
                    <a:pt x="0" y="425"/>
                  </a:cubicBezTo>
                  <a:cubicBezTo>
                    <a:pt x="0" y="654"/>
                    <a:pt x="142" y="839"/>
                    <a:pt x="327" y="839"/>
                  </a:cubicBezTo>
                  <a:cubicBezTo>
                    <a:pt x="513" y="839"/>
                    <a:pt x="665" y="654"/>
                    <a:pt x="665" y="425"/>
                  </a:cubicBezTo>
                  <a:cubicBezTo>
                    <a:pt x="665" y="196"/>
                    <a:pt x="513" y="0"/>
                    <a:pt x="327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4857529" y="4742079"/>
              <a:ext cx="24683" cy="30626"/>
            </a:xfrm>
            <a:custGeom>
              <a:avLst/>
              <a:gdLst/>
              <a:ahLst/>
              <a:cxnLst/>
              <a:rect l="l" t="t" r="r" b="b"/>
              <a:pathLst>
                <a:path w="677" h="840" extrusionOk="0">
                  <a:moveTo>
                    <a:pt x="338" y="0"/>
                  </a:moveTo>
                  <a:cubicBezTo>
                    <a:pt x="153" y="0"/>
                    <a:pt x="0" y="196"/>
                    <a:pt x="0" y="425"/>
                  </a:cubicBezTo>
                  <a:cubicBezTo>
                    <a:pt x="0" y="654"/>
                    <a:pt x="153" y="839"/>
                    <a:pt x="338" y="839"/>
                  </a:cubicBezTo>
                  <a:cubicBezTo>
                    <a:pt x="524" y="839"/>
                    <a:pt x="676" y="654"/>
                    <a:pt x="676" y="425"/>
                  </a:cubicBezTo>
                  <a:cubicBezTo>
                    <a:pt x="676" y="196"/>
                    <a:pt x="524" y="0"/>
                    <a:pt x="33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4724416" y="4792539"/>
              <a:ext cx="57242" cy="23881"/>
            </a:xfrm>
            <a:custGeom>
              <a:avLst/>
              <a:gdLst/>
              <a:ahLst/>
              <a:cxnLst/>
              <a:rect l="l" t="t" r="r" b="b"/>
              <a:pathLst>
                <a:path w="1570" h="655" extrusionOk="0">
                  <a:moveTo>
                    <a:pt x="785" y="0"/>
                  </a:moveTo>
                  <a:cubicBezTo>
                    <a:pt x="349" y="0"/>
                    <a:pt x="1" y="153"/>
                    <a:pt x="1" y="327"/>
                  </a:cubicBezTo>
                  <a:cubicBezTo>
                    <a:pt x="1" y="512"/>
                    <a:pt x="349" y="654"/>
                    <a:pt x="785" y="654"/>
                  </a:cubicBezTo>
                  <a:cubicBezTo>
                    <a:pt x="1221" y="654"/>
                    <a:pt x="1570" y="512"/>
                    <a:pt x="1570" y="327"/>
                  </a:cubicBezTo>
                  <a:cubicBezTo>
                    <a:pt x="1570" y="153"/>
                    <a:pt x="1221" y="0"/>
                    <a:pt x="785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4846007" y="4790935"/>
              <a:ext cx="57242" cy="23480"/>
            </a:xfrm>
            <a:custGeom>
              <a:avLst/>
              <a:gdLst/>
              <a:ahLst/>
              <a:cxnLst/>
              <a:rect l="l" t="t" r="r" b="b"/>
              <a:pathLst>
                <a:path w="1570" h="644" extrusionOk="0">
                  <a:moveTo>
                    <a:pt x="785" y="1"/>
                  </a:moveTo>
                  <a:cubicBezTo>
                    <a:pt x="349" y="1"/>
                    <a:pt x="0" y="142"/>
                    <a:pt x="0" y="328"/>
                  </a:cubicBezTo>
                  <a:cubicBezTo>
                    <a:pt x="0" y="502"/>
                    <a:pt x="349" y="644"/>
                    <a:pt x="785" y="644"/>
                  </a:cubicBezTo>
                  <a:cubicBezTo>
                    <a:pt x="1221" y="644"/>
                    <a:pt x="1570" y="502"/>
                    <a:pt x="1570" y="328"/>
                  </a:cubicBezTo>
                  <a:cubicBezTo>
                    <a:pt x="1570" y="142"/>
                    <a:pt x="1221" y="1"/>
                    <a:pt x="785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455503" y="4016539"/>
              <a:ext cx="64133" cy="19105"/>
            </a:xfrm>
            <a:custGeom>
              <a:avLst/>
              <a:gdLst/>
              <a:ahLst/>
              <a:cxnLst/>
              <a:rect l="l" t="t" r="r" b="b"/>
              <a:pathLst>
                <a:path w="1759" h="524" extrusionOk="0">
                  <a:moveTo>
                    <a:pt x="1061" y="0"/>
                  </a:moveTo>
                  <a:cubicBezTo>
                    <a:pt x="843" y="0"/>
                    <a:pt x="494" y="327"/>
                    <a:pt x="374" y="327"/>
                  </a:cubicBezTo>
                  <a:cubicBezTo>
                    <a:pt x="326" y="323"/>
                    <a:pt x="248" y="317"/>
                    <a:pt x="180" y="317"/>
                  </a:cubicBezTo>
                  <a:cubicBezTo>
                    <a:pt x="80" y="317"/>
                    <a:pt x="0" y="330"/>
                    <a:pt x="58" y="382"/>
                  </a:cubicBezTo>
                  <a:cubicBezTo>
                    <a:pt x="58" y="382"/>
                    <a:pt x="201" y="524"/>
                    <a:pt x="309" y="524"/>
                  </a:cubicBezTo>
                  <a:cubicBezTo>
                    <a:pt x="312" y="524"/>
                    <a:pt x="316" y="524"/>
                    <a:pt x="320" y="523"/>
                  </a:cubicBezTo>
                  <a:cubicBezTo>
                    <a:pt x="421" y="523"/>
                    <a:pt x="682" y="279"/>
                    <a:pt x="989" y="279"/>
                  </a:cubicBezTo>
                  <a:cubicBezTo>
                    <a:pt x="1013" y="279"/>
                    <a:pt x="1037" y="280"/>
                    <a:pt x="1061" y="284"/>
                  </a:cubicBezTo>
                  <a:cubicBezTo>
                    <a:pt x="1345" y="311"/>
                    <a:pt x="1537" y="478"/>
                    <a:pt x="1636" y="478"/>
                  </a:cubicBezTo>
                  <a:cubicBezTo>
                    <a:pt x="1655" y="478"/>
                    <a:pt x="1670" y="472"/>
                    <a:pt x="1682" y="458"/>
                  </a:cubicBezTo>
                  <a:cubicBezTo>
                    <a:pt x="1759" y="360"/>
                    <a:pt x="1268" y="0"/>
                    <a:pt x="1061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613372" y="4013732"/>
              <a:ext cx="64133" cy="19142"/>
            </a:xfrm>
            <a:custGeom>
              <a:avLst/>
              <a:gdLst/>
              <a:ahLst/>
              <a:cxnLst/>
              <a:rect l="l" t="t" r="r" b="b"/>
              <a:pathLst>
                <a:path w="1759" h="525" extrusionOk="0">
                  <a:moveTo>
                    <a:pt x="709" y="1"/>
                  </a:moveTo>
                  <a:cubicBezTo>
                    <a:pt x="491" y="1"/>
                    <a:pt x="1" y="350"/>
                    <a:pt x="77" y="448"/>
                  </a:cubicBezTo>
                  <a:cubicBezTo>
                    <a:pt x="89" y="462"/>
                    <a:pt x="104" y="467"/>
                    <a:pt x="124" y="467"/>
                  </a:cubicBezTo>
                  <a:cubicBezTo>
                    <a:pt x="225" y="467"/>
                    <a:pt x="424" y="301"/>
                    <a:pt x="709" y="273"/>
                  </a:cubicBezTo>
                  <a:cubicBezTo>
                    <a:pt x="727" y="272"/>
                    <a:pt x="746" y="271"/>
                    <a:pt x="764" y="271"/>
                  </a:cubicBezTo>
                  <a:cubicBezTo>
                    <a:pt x="1070" y="271"/>
                    <a:pt x="1347" y="514"/>
                    <a:pt x="1450" y="524"/>
                  </a:cubicBezTo>
                  <a:cubicBezTo>
                    <a:pt x="1453" y="524"/>
                    <a:pt x="1457" y="525"/>
                    <a:pt x="1461" y="525"/>
                  </a:cubicBezTo>
                  <a:cubicBezTo>
                    <a:pt x="1568" y="525"/>
                    <a:pt x="1701" y="371"/>
                    <a:pt x="1701" y="371"/>
                  </a:cubicBezTo>
                  <a:cubicBezTo>
                    <a:pt x="1759" y="320"/>
                    <a:pt x="1679" y="306"/>
                    <a:pt x="1579" y="306"/>
                  </a:cubicBezTo>
                  <a:cubicBezTo>
                    <a:pt x="1511" y="306"/>
                    <a:pt x="1433" y="313"/>
                    <a:pt x="1385" y="317"/>
                  </a:cubicBezTo>
                  <a:cubicBezTo>
                    <a:pt x="1383" y="317"/>
                    <a:pt x="1381" y="317"/>
                    <a:pt x="1378" y="317"/>
                  </a:cubicBezTo>
                  <a:cubicBezTo>
                    <a:pt x="1253" y="317"/>
                    <a:pt x="913" y="1"/>
                    <a:pt x="709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3862591" y="4318896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1"/>
                    <a:pt x="556" y="1091"/>
                  </a:cubicBezTo>
                  <a:cubicBezTo>
                    <a:pt x="851" y="1091"/>
                    <a:pt x="1101" y="851"/>
                    <a:pt x="1101" y="546"/>
                  </a:cubicBezTo>
                  <a:cubicBezTo>
                    <a:pt x="1101" y="240"/>
                    <a:pt x="851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3862591" y="3949381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1" y="1090"/>
                    <a:pt x="1101" y="851"/>
                    <a:pt x="1101" y="545"/>
                  </a:cubicBezTo>
                  <a:cubicBezTo>
                    <a:pt x="1101" y="240"/>
                    <a:pt x="851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3862591" y="4023284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5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1" y="1090"/>
                    <a:pt x="1101" y="851"/>
                    <a:pt x="1101" y="545"/>
                  </a:cubicBezTo>
                  <a:cubicBezTo>
                    <a:pt x="1101" y="240"/>
                    <a:pt x="851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3862591" y="3801575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0"/>
                    <a:pt x="251" y="1090"/>
                    <a:pt x="556" y="1090"/>
                  </a:cubicBezTo>
                  <a:cubicBezTo>
                    <a:pt x="851" y="1090"/>
                    <a:pt x="1101" y="850"/>
                    <a:pt x="1101" y="545"/>
                  </a:cubicBezTo>
                  <a:cubicBezTo>
                    <a:pt x="1101" y="240"/>
                    <a:pt x="851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3862591" y="4097187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5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1" y="1090"/>
                    <a:pt x="1101" y="851"/>
                    <a:pt x="1101" y="545"/>
                  </a:cubicBezTo>
                  <a:cubicBezTo>
                    <a:pt x="1101" y="240"/>
                    <a:pt x="851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4091847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0" y="1"/>
                    <a:pt x="1" y="240"/>
                    <a:pt x="1" y="546"/>
                  </a:cubicBezTo>
                  <a:cubicBezTo>
                    <a:pt x="1" y="851"/>
                    <a:pt x="240" y="1091"/>
                    <a:pt x="546" y="1091"/>
                  </a:cubicBezTo>
                  <a:cubicBezTo>
                    <a:pt x="851" y="1091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3862591" y="3875478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0"/>
                    <a:pt x="251" y="1090"/>
                    <a:pt x="556" y="1090"/>
                  </a:cubicBezTo>
                  <a:cubicBezTo>
                    <a:pt x="851" y="1090"/>
                    <a:pt x="1101" y="850"/>
                    <a:pt x="1101" y="545"/>
                  </a:cubicBezTo>
                  <a:cubicBezTo>
                    <a:pt x="1101" y="240"/>
                    <a:pt x="851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015574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015574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015574" y="4097187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015574" y="4244993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3939265" y="4244993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4015574" y="4171090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4015574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1"/>
                    <a:pt x="545" y="1091"/>
                  </a:cubicBezTo>
                  <a:cubicBezTo>
                    <a:pt x="850" y="1091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3939265" y="3801575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3862591" y="4244993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1" y="1090"/>
                    <a:pt x="1101" y="851"/>
                    <a:pt x="1101" y="546"/>
                  </a:cubicBezTo>
                  <a:cubicBezTo>
                    <a:pt x="1101" y="240"/>
                    <a:pt x="851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3862591" y="4171090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1" y="1090"/>
                    <a:pt x="1101" y="851"/>
                    <a:pt x="1101" y="546"/>
                  </a:cubicBezTo>
                  <a:cubicBezTo>
                    <a:pt x="1101" y="240"/>
                    <a:pt x="851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3939265" y="3875478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3939265" y="4097187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3939265" y="4171090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3939265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3939265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1"/>
                    <a:pt x="546" y="1091"/>
                  </a:cubicBezTo>
                  <a:cubicBezTo>
                    <a:pt x="851" y="1091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3939265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4321103" y="3801575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40" y="1090"/>
                    <a:pt x="1091" y="850"/>
                    <a:pt x="1091" y="545"/>
                  </a:cubicBezTo>
                  <a:cubicBezTo>
                    <a:pt x="1091" y="240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4321103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40" y="1090"/>
                    <a:pt x="1091" y="851"/>
                    <a:pt x="1091" y="545"/>
                  </a:cubicBezTo>
                  <a:cubicBezTo>
                    <a:pt x="1091" y="240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4321103" y="3875478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40" y="1090"/>
                    <a:pt x="1091" y="850"/>
                    <a:pt x="1091" y="545"/>
                  </a:cubicBezTo>
                  <a:cubicBezTo>
                    <a:pt x="1091" y="240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4321103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40" y="1090"/>
                    <a:pt x="1091" y="851"/>
                    <a:pt x="1091" y="545"/>
                  </a:cubicBezTo>
                  <a:cubicBezTo>
                    <a:pt x="1091" y="240"/>
                    <a:pt x="840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4321103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1"/>
                    <a:pt x="546" y="1091"/>
                  </a:cubicBezTo>
                  <a:cubicBezTo>
                    <a:pt x="840" y="1091"/>
                    <a:pt x="1091" y="851"/>
                    <a:pt x="1091" y="546"/>
                  </a:cubicBezTo>
                  <a:cubicBezTo>
                    <a:pt x="1091" y="240"/>
                    <a:pt x="840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244429" y="4318896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1" y="240"/>
                    <a:pt x="1" y="546"/>
                  </a:cubicBezTo>
                  <a:cubicBezTo>
                    <a:pt x="1" y="851"/>
                    <a:pt x="251" y="1091"/>
                    <a:pt x="556" y="1091"/>
                  </a:cubicBezTo>
                  <a:cubicBezTo>
                    <a:pt x="851" y="1091"/>
                    <a:pt x="1101" y="851"/>
                    <a:pt x="1101" y="546"/>
                  </a:cubicBezTo>
                  <a:cubicBezTo>
                    <a:pt x="1101" y="240"/>
                    <a:pt x="851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473685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473685" y="4171090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4473685" y="4097187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473685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1"/>
                    <a:pt x="546" y="1091"/>
                  </a:cubicBezTo>
                  <a:cubicBezTo>
                    <a:pt x="851" y="1091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473685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4473685" y="3875478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4473685" y="4244993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4168156" y="4318896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45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1"/>
                    <a:pt x="545" y="1091"/>
                  </a:cubicBezTo>
                  <a:cubicBezTo>
                    <a:pt x="850" y="1091"/>
                    <a:pt x="1101" y="851"/>
                    <a:pt x="1101" y="546"/>
                  </a:cubicBezTo>
                  <a:cubicBezTo>
                    <a:pt x="1101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4473685" y="3801575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4397412" y="4097187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4397412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4397412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4397412" y="3875478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0" y="240"/>
                    <a:pt x="0" y="545"/>
                  </a:cubicBezTo>
                  <a:cubicBezTo>
                    <a:pt x="0" y="850"/>
                    <a:pt x="240" y="1090"/>
                    <a:pt x="545" y="1090"/>
                  </a:cubicBezTo>
                  <a:cubicBezTo>
                    <a:pt x="850" y="1090"/>
                    <a:pt x="1090" y="850"/>
                    <a:pt x="1090" y="545"/>
                  </a:cubicBezTo>
                  <a:cubicBezTo>
                    <a:pt x="1090" y="240"/>
                    <a:pt x="850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4397412" y="3801575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0" y="240"/>
                    <a:pt x="0" y="545"/>
                  </a:cubicBezTo>
                  <a:cubicBezTo>
                    <a:pt x="0" y="850"/>
                    <a:pt x="240" y="1090"/>
                    <a:pt x="545" y="1090"/>
                  </a:cubicBezTo>
                  <a:cubicBezTo>
                    <a:pt x="850" y="1090"/>
                    <a:pt x="1090" y="850"/>
                    <a:pt x="1090" y="545"/>
                  </a:cubicBezTo>
                  <a:cubicBezTo>
                    <a:pt x="1090" y="240"/>
                    <a:pt x="850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4473685" y="3727672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4397412" y="3727672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0" y="240"/>
                    <a:pt x="0" y="545"/>
                  </a:cubicBezTo>
                  <a:cubicBezTo>
                    <a:pt x="0" y="850"/>
                    <a:pt x="240" y="1090"/>
                    <a:pt x="545" y="1090"/>
                  </a:cubicBezTo>
                  <a:cubicBezTo>
                    <a:pt x="850" y="1090"/>
                    <a:pt x="1090" y="850"/>
                    <a:pt x="1090" y="545"/>
                  </a:cubicBezTo>
                  <a:cubicBezTo>
                    <a:pt x="1090" y="240"/>
                    <a:pt x="850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4397412" y="4171090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4397412" y="4244993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4397412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1"/>
                    <a:pt x="545" y="1091"/>
                  </a:cubicBezTo>
                  <a:cubicBezTo>
                    <a:pt x="850" y="1091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2170733" y="3793809"/>
              <a:ext cx="586095" cy="655915"/>
            </a:xfrm>
            <a:custGeom>
              <a:avLst/>
              <a:gdLst/>
              <a:ahLst/>
              <a:cxnLst/>
              <a:rect l="l" t="t" r="r" b="b"/>
              <a:pathLst>
                <a:path w="16075" h="17990" extrusionOk="0">
                  <a:moveTo>
                    <a:pt x="6476" y="1"/>
                  </a:moveTo>
                  <a:cubicBezTo>
                    <a:pt x="5575" y="1"/>
                    <a:pt x="4537" y="329"/>
                    <a:pt x="3313" y="1216"/>
                  </a:cubicBezTo>
                  <a:cubicBezTo>
                    <a:pt x="2518" y="1783"/>
                    <a:pt x="1548" y="2840"/>
                    <a:pt x="1242" y="4551"/>
                  </a:cubicBezTo>
                  <a:cubicBezTo>
                    <a:pt x="937" y="6251"/>
                    <a:pt x="2005" y="7526"/>
                    <a:pt x="1602" y="8866"/>
                  </a:cubicBezTo>
                  <a:cubicBezTo>
                    <a:pt x="1210" y="10207"/>
                    <a:pt x="0" y="10763"/>
                    <a:pt x="174" y="11580"/>
                  </a:cubicBezTo>
                  <a:cubicBezTo>
                    <a:pt x="360" y="12397"/>
                    <a:pt x="1885" y="13629"/>
                    <a:pt x="1635" y="14697"/>
                  </a:cubicBezTo>
                  <a:cubicBezTo>
                    <a:pt x="1395" y="15754"/>
                    <a:pt x="4043" y="17912"/>
                    <a:pt x="7335" y="17988"/>
                  </a:cubicBezTo>
                  <a:cubicBezTo>
                    <a:pt x="7367" y="17989"/>
                    <a:pt x="7398" y="17989"/>
                    <a:pt x="7430" y="17989"/>
                  </a:cubicBezTo>
                  <a:cubicBezTo>
                    <a:pt x="10328" y="17989"/>
                    <a:pt x="10708" y="14873"/>
                    <a:pt x="11829" y="14873"/>
                  </a:cubicBezTo>
                  <a:cubicBezTo>
                    <a:pt x="11946" y="14873"/>
                    <a:pt x="12070" y="14906"/>
                    <a:pt x="12206" y="14980"/>
                  </a:cubicBezTo>
                  <a:cubicBezTo>
                    <a:pt x="12846" y="15321"/>
                    <a:pt x="13499" y="15539"/>
                    <a:pt x="14069" y="15539"/>
                  </a:cubicBezTo>
                  <a:cubicBezTo>
                    <a:pt x="14811" y="15539"/>
                    <a:pt x="15410" y="15171"/>
                    <a:pt x="15650" y="14228"/>
                  </a:cubicBezTo>
                  <a:cubicBezTo>
                    <a:pt x="16075" y="12550"/>
                    <a:pt x="14407" y="12496"/>
                    <a:pt x="13514" y="10970"/>
                  </a:cubicBezTo>
                  <a:cubicBezTo>
                    <a:pt x="12609" y="9444"/>
                    <a:pt x="13590" y="9902"/>
                    <a:pt x="14037" y="7722"/>
                  </a:cubicBezTo>
                  <a:cubicBezTo>
                    <a:pt x="14407" y="5968"/>
                    <a:pt x="13121" y="4584"/>
                    <a:pt x="11966" y="4573"/>
                  </a:cubicBezTo>
                  <a:cubicBezTo>
                    <a:pt x="10811" y="4562"/>
                    <a:pt x="11421" y="2001"/>
                    <a:pt x="8283" y="453"/>
                  </a:cubicBezTo>
                  <a:cubicBezTo>
                    <a:pt x="7743" y="183"/>
                    <a:pt x="7147" y="1"/>
                    <a:pt x="6476" y="1"/>
                  </a:cubicBezTo>
                  <a:close/>
                </a:path>
              </a:pathLst>
            </a:custGeom>
            <a:solidFill>
              <a:srgbClr val="C15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826630" y="4290312"/>
              <a:ext cx="343344" cy="988212"/>
            </a:xfrm>
            <a:custGeom>
              <a:avLst/>
              <a:gdLst/>
              <a:ahLst/>
              <a:cxnLst/>
              <a:rect l="l" t="t" r="r" b="b"/>
              <a:pathLst>
                <a:path w="9417" h="27104" extrusionOk="0">
                  <a:moveTo>
                    <a:pt x="1025" y="0"/>
                  </a:moveTo>
                  <a:lnTo>
                    <a:pt x="1025" y="0"/>
                  </a:lnTo>
                  <a:cubicBezTo>
                    <a:pt x="1068" y="480"/>
                    <a:pt x="1090" y="817"/>
                    <a:pt x="1090" y="872"/>
                  </a:cubicBezTo>
                  <a:cubicBezTo>
                    <a:pt x="1090" y="981"/>
                    <a:pt x="632" y="1362"/>
                    <a:pt x="0" y="1711"/>
                  </a:cubicBezTo>
                  <a:lnTo>
                    <a:pt x="0" y="27104"/>
                  </a:lnTo>
                  <a:lnTo>
                    <a:pt x="8043" y="26406"/>
                  </a:lnTo>
                  <a:lnTo>
                    <a:pt x="9275" y="10015"/>
                  </a:lnTo>
                  <a:cubicBezTo>
                    <a:pt x="9416" y="2365"/>
                    <a:pt x="1264" y="11"/>
                    <a:pt x="1264" y="11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7565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1858423" y="4223154"/>
              <a:ext cx="438" cy="5578"/>
            </a:xfrm>
            <a:custGeom>
              <a:avLst/>
              <a:gdLst/>
              <a:ahLst/>
              <a:cxnLst/>
              <a:rect l="l" t="t" r="r" b="b"/>
              <a:pathLst>
                <a:path w="12" h="153" extrusionOk="0">
                  <a:moveTo>
                    <a:pt x="11" y="153"/>
                  </a:moveTo>
                  <a:lnTo>
                    <a:pt x="11" y="153"/>
                  </a:lnTo>
                  <a:cubicBezTo>
                    <a:pt x="11" y="98"/>
                    <a:pt x="11" y="55"/>
                    <a:pt x="0" y="0"/>
                  </a:cubicBezTo>
                  <a:cubicBezTo>
                    <a:pt x="11" y="55"/>
                    <a:pt x="11" y="98"/>
                    <a:pt x="11" y="153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1855615" y="4188991"/>
              <a:ext cx="839" cy="11157"/>
            </a:xfrm>
            <a:custGeom>
              <a:avLst/>
              <a:gdLst/>
              <a:ahLst/>
              <a:cxnLst/>
              <a:rect l="l" t="t" r="r" b="b"/>
              <a:pathLst>
                <a:path w="23" h="306" extrusionOk="0">
                  <a:moveTo>
                    <a:pt x="23" y="305"/>
                  </a:moveTo>
                  <a:cubicBezTo>
                    <a:pt x="12" y="196"/>
                    <a:pt x="12" y="98"/>
                    <a:pt x="1" y="0"/>
                  </a:cubicBezTo>
                  <a:lnTo>
                    <a:pt x="1" y="0"/>
                  </a:lnTo>
                  <a:cubicBezTo>
                    <a:pt x="12" y="98"/>
                    <a:pt x="12" y="196"/>
                    <a:pt x="23" y="305"/>
                  </a:cubicBezTo>
                  <a:close/>
                </a:path>
              </a:pathLst>
            </a:custGeom>
            <a:solidFill>
              <a:srgbClr val="EFB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1854449" y="4176668"/>
              <a:ext cx="36" cy="1203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0"/>
                  </a:moveTo>
                  <a:cubicBezTo>
                    <a:pt x="0" y="11"/>
                    <a:pt x="0" y="22"/>
                    <a:pt x="0" y="33"/>
                  </a:cubicBezTo>
                  <a:cubicBezTo>
                    <a:pt x="0" y="22"/>
                    <a:pt x="0" y="11"/>
                    <a:pt x="0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1851641" y="4144074"/>
              <a:ext cx="839" cy="8386"/>
            </a:xfrm>
            <a:custGeom>
              <a:avLst/>
              <a:gdLst/>
              <a:ahLst/>
              <a:cxnLst/>
              <a:rect l="l" t="t" r="r" b="b"/>
              <a:pathLst>
                <a:path w="23" h="230" extrusionOk="0">
                  <a:moveTo>
                    <a:pt x="1" y="1"/>
                  </a:moveTo>
                  <a:cubicBezTo>
                    <a:pt x="1" y="1"/>
                    <a:pt x="12" y="88"/>
                    <a:pt x="23" y="229"/>
                  </a:cubicBezTo>
                  <a:cubicBezTo>
                    <a:pt x="12" y="8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1826630" y="4143271"/>
              <a:ext cx="25048" cy="839"/>
            </a:xfrm>
            <a:custGeom>
              <a:avLst/>
              <a:gdLst/>
              <a:ahLst/>
              <a:cxnLst/>
              <a:rect l="l" t="t" r="r" b="b"/>
              <a:pathLst>
                <a:path w="687" h="23" extrusionOk="0">
                  <a:moveTo>
                    <a:pt x="687" y="23"/>
                  </a:moveTo>
                  <a:lnTo>
                    <a:pt x="687" y="23"/>
                  </a:lnTo>
                  <a:lnTo>
                    <a:pt x="687" y="23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1852443" y="4152423"/>
              <a:ext cx="2042" cy="24282"/>
            </a:xfrm>
            <a:custGeom>
              <a:avLst/>
              <a:gdLst/>
              <a:ahLst/>
              <a:cxnLst/>
              <a:rect l="l" t="t" r="r" b="b"/>
              <a:pathLst>
                <a:path w="56" h="666" extrusionOk="0">
                  <a:moveTo>
                    <a:pt x="1" y="0"/>
                  </a:moveTo>
                  <a:cubicBezTo>
                    <a:pt x="12" y="164"/>
                    <a:pt x="33" y="393"/>
                    <a:pt x="55" y="665"/>
                  </a:cubicBezTo>
                  <a:cubicBezTo>
                    <a:pt x="33" y="393"/>
                    <a:pt x="12" y="164"/>
                    <a:pt x="1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1854449" y="4177835"/>
              <a:ext cx="1203" cy="11193"/>
            </a:xfrm>
            <a:custGeom>
              <a:avLst/>
              <a:gdLst/>
              <a:ahLst/>
              <a:cxnLst/>
              <a:rect l="l" t="t" r="r" b="b"/>
              <a:pathLst>
                <a:path w="33" h="307" extrusionOk="0">
                  <a:moveTo>
                    <a:pt x="33" y="306"/>
                  </a:moveTo>
                  <a:lnTo>
                    <a:pt x="33" y="306"/>
                  </a:lnTo>
                  <a:cubicBezTo>
                    <a:pt x="22" y="197"/>
                    <a:pt x="11" y="99"/>
                    <a:pt x="0" y="1"/>
                  </a:cubicBezTo>
                  <a:cubicBezTo>
                    <a:pt x="11" y="99"/>
                    <a:pt x="22" y="197"/>
                    <a:pt x="33" y="306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1902502" y="4057847"/>
              <a:ext cx="3610" cy="17938"/>
            </a:xfrm>
            <a:custGeom>
              <a:avLst/>
              <a:gdLst/>
              <a:ahLst/>
              <a:cxnLst/>
              <a:rect l="l" t="t" r="r" b="b"/>
              <a:pathLst>
                <a:path w="99" h="492" extrusionOk="0">
                  <a:moveTo>
                    <a:pt x="99" y="1"/>
                  </a:moveTo>
                  <a:lnTo>
                    <a:pt x="99" y="1"/>
                  </a:lnTo>
                  <a:cubicBezTo>
                    <a:pt x="66" y="33"/>
                    <a:pt x="55" y="66"/>
                    <a:pt x="55" y="66"/>
                  </a:cubicBezTo>
                  <a:lnTo>
                    <a:pt x="1" y="491"/>
                  </a:lnTo>
                  <a:cubicBezTo>
                    <a:pt x="1" y="491"/>
                    <a:pt x="12" y="480"/>
                    <a:pt x="34" y="469"/>
                  </a:cubicBezTo>
                  <a:cubicBezTo>
                    <a:pt x="55" y="317"/>
                    <a:pt x="77" y="153"/>
                    <a:pt x="99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1903705" y="3972132"/>
              <a:ext cx="59247" cy="102854"/>
            </a:xfrm>
            <a:custGeom>
              <a:avLst/>
              <a:gdLst/>
              <a:ahLst/>
              <a:cxnLst/>
              <a:rect l="l" t="t" r="r" b="b"/>
              <a:pathLst>
                <a:path w="1625" h="2821" extrusionOk="0">
                  <a:moveTo>
                    <a:pt x="857" y="0"/>
                  </a:moveTo>
                  <a:cubicBezTo>
                    <a:pt x="696" y="0"/>
                    <a:pt x="506" y="55"/>
                    <a:pt x="284" y="183"/>
                  </a:cubicBezTo>
                  <a:cubicBezTo>
                    <a:pt x="251" y="652"/>
                    <a:pt x="186" y="1491"/>
                    <a:pt x="66" y="2352"/>
                  </a:cubicBezTo>
                  <a:cubicBezTo>
                    <a:pt x="44" y="2504"/>
                    <a:pt x="22" y="2668"/>
                    <a:pt x="1" y="2820"/>
                  </a:cubicBezTo>
                  <a:cubicBezTo>
                    <a:pt x="153" y="2722"/>
                    <a:pt x="1101" y="2101"/>
                    <a:pt x="1428" y="1567"/>
                  </a:cubicBezTo>
                  <a:cubicBezTo>
                    <a:pt x="1624" y="1251"/>
                    <a:pt x="1624" y="684"/>
                    <a:pt x="1406" y="325"/>
                  </a:cubicBezTo>
                  <a:cubicBezTo>
                    <a:pt x="1287" y="132"/>
                    <a:pt x="1107" y="0"/>
                    <a:pt x="857" y="0"/>
                  </a:cubicBezTo>
                  <a:close/>
                </a:path>
              </a:pathLst>
            </a:custGeom>
            <a:solidFill>
              <a:srgbClr val="FFD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1904507" y="3978767"/>
              <a:ext cx="9553" cy="81525"/>
            </a:xfrm>
            <a:custGeom>
              <a:avLst/>
              <a:gdLst/>
              <a:ahLst/>
              <a:cxnLst/>
              <a:rect l="l" t="t" r="r" b="b"/>
              <a:pathLst>
                <a:path w="262" h="2236" extrusionOk="0">
                  <a:moveTo>
                    <a:pt x="262" y="1"/>
                  </a:moveTo>
                  <a:lnTo>
                    <a:pt x="0" y="2235"/>
                  </a:lnTo>
                  <a:cubicBezTo>
                    <a:pt x="0" y="2235"/>
                    <a:pt x="11" y="2202"/>
                    <a:pt x="44" y="2170"/>
                  </a:cubicBezTo>
                  <a:cubicBezTo>
                    <a:pt x="164" y="1309"/>
                    <a:pt x="229" y="470"/>
                    <a:pt x="262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4087071" y="4281161"/>
              <a:ext cx="467745" cy="997363"/>
            </a:xfrm>
            <a:custGeom>
              <a:avLst/>
              <a:gdLst/>
              <a:ahLst/>
              <a:cxnLst/>
              <a:rect l="l" t="t" r="r" b="b"/>
              <a:pathLst>
                <a:path w="12829" h="27355" extrusionOk="0">
                  <a:moveTo>
                    <a:pt x="7913" y="0"/>
                  </a:moveTo>
                  <a:cubicBezTo>
                    <a:pt x="7226" y="360"/>
                    <a:pt x="1" y="4229"/>
                    <a:pt x="88" y="11814"/>
                  </a:cubicBezTo>
                  <a:cubicBezTo>
                    <a:pt x="99" y="13231"/>
                    <a:pt x="371" y="26189"/>
                    <a:pt x="371" y="26189"/>
                  </a:cubicBezTo>
                  <a:lnTo>
                    <a:pt x="5014" y="27355"/>
                  </a:lnTo>
                  <a:lnTo>
                    <a:pt x="12610" y="27355"/>
                  </a:lnTo>
                  <a:lnTo>
                    <a:pt x="12610" y="19944"/>
                  </a:lnTo>
                  <a:lnTo>
                    <a:pt x="12741" y="19137"/>
                  </a:lnTo>
                  <a:lnTo>
                    <a:pt x="12828" y="10266"/>
                  </a:lnTo>
                  <a:lnTo>
                    <a:pt x="12828" y="2126"/>
                  </a:lnTo>
                  <a:lnTo>
                    <a:pt x="12610" y="1962"/>
                  </a:lnTo>
                  <a:cubicBezTo>
                    <a:pt x="11984" y="2309"/>
                    <a:pt x="11196" y="2622"/>
                    <a:pt x="10509" y="2622"/>
                  </a:cubicBezTo>
                  <a:cubicBezTo>
                    <a:pt x="10419" y="2622"/>
                    <a:pt x="10331" y="2616"/>
                    <a:pt x="10245" y="2605"/>
                  </a:cubicBezTo>
                  <a:cubicBezTo>
                    <a:pt x="8338" y="2343"/>
                    <a:pt x="7869" y="1025"/>
                    <a:pt x="7869" y="1025"/>
                  </a:cubicBezTo>
                  <a:lnTo>
                    <a:pt x="7913" y="0"/>
                  </a:lnTo>
                  <a:close/>
                </a:path>
              </a:pathLst>
            </a:custGeom>
            <a:solidFill>
              <a:srgbClr val="7565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373969" y="4228696"/>
              <a:ext cx="212999" cy="148064"/>
            </a:xfrm>
            <a:custGeom>
              <a:avLst/>
              <a:gdLst/>
              <a:ahLst/>
              <a:cxnLst/>
              <a:rect l="l" t="t" r="r" b="b"/>
              <a:pathLst>
                <a:path w="5842" h="4061" extrusionOk="0">
                  <a:moveTo>
                    <a:pt x="5624" y="1"/>
                  </a:moveTo>
                  <a:cubicBezTo>
                    <a:pt x="5351" y="306"/>
                    <a:pt x="5046" y="578"/>
                    <a:pt x="4741" y="807"/>
                  </a:cubicBezTo>
                  <a:cubicBezTo>
                    <a:pt x="4240" y="1167"/>
                    <a:pt x="3728" y="1407"/>
                    <a:pt x="3324" y="1439"/>
                  </a:cubicBezTo>
                  <a:cubicBezTo>
                    <a:pt x="3271" y="1444"/>
                    <a:pt x="3215" y="1446"/>
                    <a:pt x="3157" y="1446"/>
                  </a:cubicBezTo>
                  <a:cubicBezTo>
                    <a:pt x="2261" y="1446"/>
                    <a:pt x="877" y="902"/>
                    <a:pt x="109" y="175"/>
                  </a:cubicBezTo>
                  <a:lnTo>
                    <a:pt x="44" y="1439"/>
                  </a:lnTo>
                  <a:lnTo>
                    <a:pt x="0" y="2464"/>
                  </a:lnTo>
                  <a:cubicBezTo>
                    <a:pt x="0" y="2464"/>
                    <a:pt x="469" y="3782"/>
                    <a:pt x="2376" y="4044"/>
                  </a:cubicBezTo>
                  <a:cubicBezTo>
                    <a:pt x="2462" y="4055"/>
                    <a:pt x="2550" y="4061"/>
                    <a:pt x="2640" y="4061"/>
                  </a:cubicBezTo>
                  <a:cubicBezTo>
                    <a:pt x="3327" y="4061"/>
                    <a:pt x="4115" y="3748"/>
                    <a:pt x="4741" y="3401"/>
                  </a:cubicBezTo>
                  <a:cubicBezTo>
                    <a:pt x="5373" y="3052"/>
                    <a:pt x="5842" y="2671"/>
                    <a:pt x="5842" y="2562"/>
                  </a:cubicBezTo>
                  <a:cubicBezTo>
                    <a:pt x="5842" y="2507"/>
                    <a:pt x="5809" y="2170"/>
                    <a:pt x="5776" y="1690"/>
                  </a:cubicBezTo>
                  <a:cubicBezTo>
                    <a:pt x="5733" y="1211"/>
                    <a:pt x="5678" y="600"/>
                    <a:pt x="5624" y="1"/>
                  </a:cubicBezTo>
                  <a:close/>
                </a:path>
              </a:pathLst>
            </a:custGeom>
            <a:solidFill>
              <a:srgbClr val="FFD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4377943" y="4188991"/>
              <a:ext cx="201478" cy="92463"/>
            </a:xfrm>
            <a:custGeom>
              <a:avLst/>
              <a:gdLst/>
              <a:ahLst/>
              <a:cxnLst/>
              <a:rect l="l" t="t" r="r" b="b"/>
              <a:pathLst>
                <a:path w="5526" h="2536" extrusionOk="0">
                  <a:moveTo>
                    <a:pt x="5428" y="0"/>
                  </a:moveTo>
                  <a:cubicBezTo>
                    <a:pt x="5177" y="272"/>
                    <a:pt x="4905" y="512"/>
                    <a:pt x="4632" y="708"/>
                  </a:cubicBezTo>
                  <a:cubicBezTo>
                    <a:pt x="4131" y="1068"/>
                    <a:pt x="3619" y="1308"/>
                    <a:pt x="3215" y="1340"/>
                  </a:cubicBezTo>
                  <a:cubicBezTo>
                    <a:pt x="3161" y="1345"/>
                    <a:pt x="3105" y="1348"/>
                    <a:pt x="3046" y="1348"/>
                  </a:cubicBezTo>
                  <a:cubicBezTo>
                    <a:pt x="2172" y="1348"/>
                    <a:pt x="831" y="825"/>
                    <a:pt x="55" y="120"/>
                  </a:cubicBezTo>
                  <a:lnTo>
                    <a:pt x="0" y="1264"/>
                  </a:lnTo>
                  <a:cubicBezTo>
                    <a:pt x="768" y="1991"/>
                    <a:pt x="2152" y="2535"/>
                    <a:pt x="3048" y="2535"/>
                  </a:cubicBezTo>
                  <a:cubicBezTo>
                    <a:pt x="3106" y="2535"/>
                    <a:pt x="3162" y="2533"/>
                    <a:pt x="3215" y="2528"/>
                  </a:cubicBezTo>
                  <a:cubicBezTo>
                    <a:pt x="3619" y="2496"/>
                    <a:pt x="4131" y="2256"/>
                    <a:pt x="4632" y="1896"/>
                  </a:cubicBezTo>
                  <a:cubicBezTo>
                    <a:pt x="4937" y="1667"/>
                    <a:pt x="5253" y="1395"/>
                    <a:pt x="5526" y="1090"/>
                  </a:cubicBezTo>
                  <a:cubicBezTo>
                    <a:pt x="5493" y="817"/>
                    <a:pt x="5471" y="556"/>
                    <a:pt x="5449" y="305"/>
                  </a:cubicBezTo>
                  <a:cubicBezTo>
                    <a:pt x="5449" y="196"/>
                    <a:pt x="5439" y="98"/>
                    <a:pt x="5428" y="0"/>
                  </a:cubicBezTo>
                  <a:close/>
                </a:path>
              </a:pathLst>
            </a:custGeom>
            <a:solidFill>
              <a:srgbClr val="F8C6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4379912" y="4139698"/>
              <a:ext cx="2443" cy="53669"/>
            </a:xfrm>
            <a:custGeom>
              <a:avLst/>
              <a:gdLst/>
              <a:ahLst/>
              <a:cxnLst/>
              <a:rect l="l" t="t" r="r" b="b"/>
              <a:pathLst>
                <a:path w="67" h="1472" extrusionOk="0">
                  <a:moveTo>
                    <a:pt x="66" y="1"/>
                  </a:moveTo>
                  <a:lnTo>
                    <a:pt x="1" y="1472"/>
                  </a:lnTo>
                  <a:lnTo>
                    <a:pt x="1" y="1472"/>
                  </a:ln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4382318" y="4139698"/>
              <a:ext cx="104130" cy="2443"/>
            </a:xfrm>
            <a:custGeom>
              <a:avLst/>
              <a:gdLst/>
              <a:ahLst/>
              <a:cxnLst/>
              <a:rect l="l" t="t" r="r" b="b"/>
              <a:pathLst>
                <a:path w="2856" h="67" extrusionOk="0">
                  <a:moveTo>
                    <a:pt x="2856" y="66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271445" y="3673931"/>
              <a:ext cx="535670" cy="386367"/>
            </a:xfrm>
            <a:custGeom>
              <a:avLst/>
              <a:gdLst/>
              <a:ahLst/>
              <a:cxnLst/>
              <a:rect l="l" t="t" r="r" b="b"/>
              <a:pathLst>
                <a:path w="14692" h="10597" extrusionOk="0">
                  <a:moveTo>
                    <a:pt x="6427" y="0"/>
                  </a:moveTo>
                  <a:cubicBezTo>
                    <a:pt x="6318" y="0"/>
                    <a:pt x="6199" y="4"/>
                    <a:pt x="6071" y="14"/>
                  </a:cubicBezTo>
                  <a:cubicBezTo>
                    <a:pt x="4022" y="156"/>
                    <a:pt x="3554" y="1453"/>
                    <a:pt x="3554" y="1453"/>
                  </a:cubicBezTo>
                  <a:cubicBezTo>
                    <a:pt x="3554" y="1453"/>
                    <a:pt x="2224" y="1485"/>
                    <a:pt x="1330" y="2335"/>
                  </a:cubicBezTo>
                  <a:cubicBezTo>
                    <a:pt x="142" y="3458"/>
                    <a:pt x="1" y="5812"/>
                    <a:pt x="611" y="7817"/>
                  </a:cubicBezTo>
                  <a:cubicBezTo>
                    <a:pt x="717" y="7738"/>
                    <a:pt x="830" y="7695"/>
                    <a:pt x="947" y="7695"/>
                  </a:cubicBezTo>
                  <a:cubicBezTo>
                    <a:pt x="1023" y="7695"/>
                    <a:pt x="1100" y="7713"/>
                    <a:pt x="1178" y="7752"/>
                  </a:cubicBezTo>
                  <a:cubicBezTo>
                    <a:pt x="1189" y="7763"/>
                    <a:pt x="1210" y="7763"/>
                    <a:pt x="1221" y="7773"/>
                  </a:cubicBezTo>
                  <a:lnTo>
                    <a:pt x="1614" y="9855"/>
                  </a:lnTo>
                  <a:cubicBezTo>
                    <a:pt x="1614" y="9855"/>
                    <a:pt x="2191" y="7730"/>
                    <a:pt x="1810" y="6204"/>
                  </a:cubicBezTo>
                  <a:lnTo>
                    <a:pt x="1810" y="6204"/>
                  </a:lnTo>
                  <a:cubicBezTo>
                    <a:pt x="1810" y="6204"/>
                    <a:pt x="4350" y="7078"/>
                    <a:pt x="6064" y="7078"/>
                  </a:cubicBezTo>
                  <a:cubicBezTo>
                    <a:pt x="6114" y="7078"/>
                    <a:pt x="6164" y="7077"/>
                    <a:pt x="6213" y="7076"/>
                  </a:cubicBezTo>
                  <a:cubicBezTo>
                    <a:pt x="7335" y="7043"/>
                    <a:pt x="7226" y="6172"/>
                    <a:pt x="7226" y="6171"/>
                  </a:cubicBezTo>
                  <a:lnTo>
                    <a:pt x="7226" y="6171"/>
                  </a:lnTo>
                  <a:cubicBezTo>
                    <a:pt x="7226" y="6171"/>
                    <a:pt x="7346" y="6335"/>
                    <a:pt x="7553" y="6553"/>
                  </a:cubicBezTo>
                  <a:cubicBezTo>
                    <a:pt x="7924" y="6973"/>
                    <a:pt x="8549" y="7559"/>
                    <a:pt x="9106" y="7559"/>
                  </a:cubicBezTo>
                  <a:cubicBezTo>
                    <a:pt x="9171" y="7559"/>
                    <a:pt x="9234" y="7551"/>
                    <a:pt x="9297" y="7534"/>
                  </a:cubicBezTo>
                  <a:cubicBezTo>
                    <a:pt x="9297" y="7534"/>
                    <a:pt x="9439" y="10051"/>
                    <a:pt x="9689" y="10596"/>
                  </a:cubicBezTo>
                  <a:lnTo>
                    <a:pt x="9951" y="8362"/>
                  </a:lnTo>
                  <a:cubicBezTo>
                    <a:pt x="10171" y="8235"/>
                    <a:pt x="10360" y="8180"/>
                    <a:pt x="10521" y="8180"/>
                  </a:cubicBezTo>
                  <a:cubicBezTo>
                    <a:pt x="10773" y="8180"/>
                    <a:pt x="10953" y="8315"/>
                    <a:pt x="11073" y="8514"/>
                  </a:cubicBezTo>
                  <a:cubicBezTo>
                    <a:pt x="11531" y="7784"/>
                    <a:pt x="12000" y="6989"/>
                    <a:pt x="12316" y="6313"/>
                  </a:cubicBezTo>
                  <a:cubicBezTo>
                    <a:pt x="13144" y="4558"/>
                    <a:pt x="12000" y="3676"/>
                    <a:pt x="12000" y="3676"/>
                  </a:cubicBezTo>
                  <a:cubicBezTo>
                    <a:pt x="12000" y="3676"/>
                    <a:pt x="14691" y="1987"/>
                    <a:pt x="12588" y="820"/>
                  </a:cubicBezTo>
                  <a:cubicBezTo>
                    <a:pt x="11939" y="457"/>
                    <a:pt x="11218" y="332"/>
                    <a:pt x="10532" y="332"/>
                  </a:cubicBezTo>
                  <a:cubicBezTo>
                    <a:pt x="8994" y="332"/>
                    <a:pt x="7629" y="962"/>
                    <a:pt x="7629" y="962"/>
                  </a:cubicBezTo>
                  <a:cubicBezTo>
                    <a:pt x="7629" y="962"/>
                    <a:pt x="7782" y="613"/>
                    <a:pt x="7553" y="330"/>
                  </a:cubicBezTo>
                  <a:cubicBezTo>
                    <a:pt x="7395" y="153"/>
                    <a:pt x="7069" y="0"/>
                    <a:pt x="6427" y="0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267471" y="3898921"/>
              <a:ext cx="357272" cy="339370"/>
            </a:xfrm>
            <a:custGeom>
              <a:avLst/>
              <a:gdLst/>
              <a:ahLst/>
              <a:cxnLst/>
              <a:rect l="l" t="t" r="r" b="b"/>
              <a:pathLst>
                <a:path w="9799" h="9308" extrusionOk="0">
                  <a:moveTo>
                    <a:pt x="4142" y="2769"/>
                  </a:moveTo>
                  <a:cubicBezTo>
                    <a:pt x="4872" y="2769"/>
                    <a:pt x="5428" y="3477"/>
                    <a:pt x="5352" y="3608"/>
                  </a:cubicBezTo>
                  <a:cubicBezTo>
                    <a:pt x="5344" y="3621"/>
                    <a:pt x="5332" y="3627"/>
                    <a:pt x="5317" y="3627"/>
                  </a:cubicBezTo>
                  <a:cubicBezTo>
                    <a:pt x="5194" y="3627"/>
                    <a:pt x="4829" y="3245"/>
                    <a:pt x="4311" y="3245"/>
                  </a:cubicBezTo>
                  <a:cubicBezTo>
                    <a:pt x="4256" y="3245"/>
                    <a:pt x="4200" y="3250"/>
                    <a:pt x="4142" y="3259"/>
                  </a:cubicBezTo>
                  <a:cubicBezTo>
                    <a:pt x="3592" y="3355"/>
                    <a:pt x="2965" y="3759"/>
                    <a:pt x="2816" y="3759"/>
                  </a:cubicBezTo>
                  <a:cubicBezTo>
                    <a:pt x="2779" y="3759"/>
                    <a:pt x="2771" y="3734"/>
                    <a:pt x="2802" y="3673"/>
                  </a:cubicBezTo>
                  <a:cubicBezTo>
                    <a:pt x="2802" y="3673"/>
                    <a:pt x="3412" y="2769"/>
                    <a:pt x="4142" y="2769"/>
                  </a:cubicBezTo>
                  <a:close/>
                  <a:moveTo>
                    <a:pt x="7662" y="2769"/>
                  </a:moveTo>
                  <a:cubicBezTo>
                    <a:pt x="8371" y="2790"/>
                    <a:pt x="8970" y="3673"/>
                    <a:pt x="8970" y="3673"/>
                  </a:cubicBezTo>
                  <a:cubicBezTo>
                    <a:pt x="9001" y="3735"/>
                    <a:pt x="8993" y="3760"/>
                    <a:pt x="8955" y="3760"/>
                  </a:cubicBezTo>
                  <a:cubicBezTo>
                    <a:pt x="8807" y="3760"/>
                    <a:pt x="8193" y="3366"/>
                    <a:pt x="7662" y="3270"/>
                  </a:cubicBezTo>
                  <a:cubicBezTo>
                    <a:pt x="7651" y="3270"/>
                    <a:pt x="7640" y="3270"/>
                    <a:pt x="7640" y="3259"/>
                  </a:cubicBezTo>
                  <a:cubicBezTo>
                    <a:pt x="7583" y="3250"/>
                    <a:pt x="7526" y="3246"/>
                    <a:pt x="7472" y="3246"/>
                  </a:cubicBezTo>
                  <a:cubicBezTo>
                    <a:pt x="6948" y="3246"/>
                    <a:pt x="6583" y="3629"/>
                    <a:pt x="6457" y="3629"/>
                  </a:cubicBezTo>
                  <a:cubicBezTo>
                    <a:pt x="6440" y="3629"/>
                    <a:pt x="6428" y="3623"/>
                    <a:pt x="6420" y="3608"/>
                  </a:cubicBezTo>
                  <a:cubicBezTo>
                    <a:pt x="6343" y="3477"/>
                    <a:pt x="6899" y="2769"/>
                    <a:pt x="7629" y="2769"/>
                  </a:cubicBezTo>
                  <a:close/>
                  <a:moveTo>
                    <a:pt x="4131" y="3760"/>
                  </a:moveTo>
                  <a:cubicBezTo>
                    <a:pt x="4338" y="3760"/>
                    <a:pt x="4513" y="3967"/>
                    <a:pt x="4513" y="4229"/>
                  </a:cubicBezTo>
                  <a:cubicBezTo>
                    <a:pt x="4513" y="4490"/>
                    <a:pt x="4338" y="4697"/>
                    <a:pt x="4131" y="4697"/>
                  </a:cubicBezTo>
                  <a:cubicBezTo>
                    <a:pt x="3924" y="4697"/>
                    <a:pt x="3750" y="4490"/>
                    <a:pt x="3750" y="4229"/>
                  </a:cubicBezTo>
                  <a:cubicBezTo>
                    <a:pt x="3750" y="3967"/>
                    <a:pt x="3924" y="3760"/>
                    <a:pt x="4131" y="3760"/>
                  </a:cubicBezTo>
                  <a:close/>
                  <a:moveTo>
                    <a:pt x="7542" y="3760"/>
                  </a:moveTo>
                  <a:cubicBezTo>
                    <a:pt x="7575" y="3760"/>
                    <a:pt x="7619" y="3771"/>
                    <a:pt x="7662" y="3793"/>
                  </a:cubicBezTo>
                  <a:cubicBezTo>
                    <a:pt x="7804" y="3847"/>
                    <a:pt x="7913" y="4022"/>
                    <a:pt x="7913" y="4229"/>
                  </a:cubicBezTo>
                  <a:cubicBezTo>
                    <a:pt x="7913" y="4436"/>
                    <a:pt x="7804" y="4610"/>
                    <a:pt x="7662" y="4676"/>
                  </a:cubicBezTo>
                  <a:cubicBezTo>
                    <a:pt x="7619" y="4687"/>
                    <a:pt x="7575" y="4697"/>
                    <a:pt x="7542" y="4697"/>
                  </a:cubicBezTo>
                  <a:cubicBezTo>
                    <a:pt x="7324" y="4697"/>
                    <a:pt x="7161" y="4490"/>
                    <a:pt x="7161" y="4229"/>
                  </a:cubicBezTo>
                  <a:cubicBezTo>
                    <a:pt x="7161" y="3967"/>
                    <a:pt x="7324" y="3760"/>
                    <a:pt x="7542" y="3760"/>
                  </a:cubicBezTo>
                  <a:close/>
                  <a:moveTo>
                    <a:pt x="6006" y="3826"/>
                  </a:moveTo>
                  <a:lnTo>
                    <a:pt x="6006" y="3826"/>
                  </a:lnTo>
                  <a:cubicBezTo>
                    <a:pt x="6006" y="3826"/>
                    <a:pt x="7030" y="6169"/>
                    <a:pt x="6856" y="6398"/>
                  </a:cubicBezTo>
                  <a:cubicBezTo>
                    <a:pt x="6758" y="6507"/>
                    <a:pt x="6431" y="6616"/>
                    <a:pt x="6169" y="6681"/>
                  </a:cubicBezTo>
                  <a:cubicBezTo>
                    <a:pt x="6104" y="6681"/>
                    <a:pt x="6049" y="6681"/>
                    <a:pt x="6006" y="6670"/>
                  </a:cubicBezTo>
                  <a:cubicBezTo>
                    <a:pt x="5984" y="6659"/>
                    <a:pt x="5973" y="6659"/>
                    <a:pt x="5973" y="6648"/>
                  </a:cubicBezTo>
                  <a:cubicBezTo>
                    <a:pt x="5973" y="6594"/>
                    <a:pt x="6507" y="6496"/>
                    <a:pt x="6605" y="6278"/>
                  </a:cubicBezTo>
                  <a:cubicBezTo>
                    <a:pt x="6703" y="6038"/>
                    <a:pt x="6006" y="3826"/>
                    <a:pt x="6006" y="3826"/>
                  </a:cubicBezTo>
                  <a:close/>
                  <a:moveTo>
                    <a:pt x="7082" y="7230"/>
                  </a:moveTo>
                  <a:cubicBezTo>
                    <a:pt x="7097" y="7230"/>
                    <a:pt x="7105" y="7236"/>
                    <a:pt x="7106" y="7248"/>
                  </a:cubicBezTo>
                  <a:cubicBezTo>
                    <a:pt x="7117" y="7346"/>
                    <a:pt x="6725" y="7662"/>
                    <a:pt x="6147" y="7727"/>
                  </a:cubicBezTo>
                  <a:cubicBezTo>
                    <a:pt x="6078" y="7736"/>
                    <a:pt x="6010" y="7740"/>
                    <a:pt x="5944" y="7740"/>
                  </a:cubicBezTo>
                  <a:cubicBezTo>
                    <a:pt x="5452" y="7740"/>
                    <a:pt x="5039" y="7514"/>
                    <a:pt x="4981" y="7389"/>
                  </a:cubicBezTo>
                  <a:cubicBezTo>
                    <a:pt x="4965" y="7351"/>
                    <a:pt x="4973" y="7337"/>
                    <a:pt x="4993" y="7337"/>
                  </a:cubicBezTo>
                  <a:cubicBezTo>
                    <a:pt x="5042" y="7337"/>
                    <a:pt x="5170" y="7421"/>
                    <a:pt x="5232" y="7444"/>
                  </a:cubicBezTo>
                  <a:cubicBezTo>
                    <a:pt x="5232" y="7444"/>
                    <a:pt x="5424" y="7550"/>
                    <a:pt x="5794" y="7550"/>
                  </a:cubicBezTo>
                  <a:cubicBezTo>
                    <a:pt x="5898" y="7550"/>
                    <a:pt x="6016" y="7542"/>
                    <a:pt x="6147" y="7520"/>
                  </a:cubicBezTo>
                  <a:cubicBezTo>
                    <a:pt x="6663" y="7436"/>
                    <a:pt x="6993" y="7230"/>
                    <a:pt x="7082" y="7230"/>
                  </a:cubicBezTo>
                  <a:close/>
                  <a:moveTo>
                    <a:pt x="7335" y="0"/>
                  </a:moveTo>
                  <a:cubicBezTo>
                    <a:pt x="7335" y="1"/>
                    <a:pt x="7444" y="872"/>
                    <a:pt x="6322" y="905"/>
                  </a:cubicBezTo>
                  <a:cubicBezTo>
                    <a:pt x="6273" y="906"/>
                    <a:pt x="6223" y="907"/>
                    <a:pt x="6173" y="907"/>
                  </a:cubicBezTo>
                  <a:cubicBezTo>
                    <a:pt x="4459" y="907"/>
                    <a:pt x="1919" y="33"/>
                    <a:pt x="1919" y="33"/>
                  </a:cubicBezTo>
                  <a:lnTo>
                    <a:pt x="1919" y="33"/>
                  </a:lnTo>
                  <a:cubicBezTo>
                    <a:pt x="2300" y="1559"/>
                    <a:pt x="1723" y="3684"/>
                    <a:pt x="1723" y="3684"/>
                  </a:cubicBezTo>
                  <a:lnTo>
                    <a:pt x="1330" y="1602"/>
                  </a:lnTo>
                  <a:cubicBezTo>
                    <a:pt x="1319" y="1592"/>
                    <a:pt x="1298" y="1592"/>
                    <a:pt x="1287" y="1581"/>
                  </a:cubicBezTo>
                  <a:cubicBezTo>
                    <a:pt x="1209" y="1542"/>
                    <a:pt x="1132" y="1524"/>
                    <a:pt x="1056" y="1524"/>
                  </a:cubicBezTo>
                  <a:cubicBezTo>
                    <a:pt x="939" y="1524"/>
                    <a:pt x="826" y="1567"/>
                    <a:pt x="720" y="1646"/>
                  </a:cubicBezTo>
                  <a:cubicBezTo>
                    <a:pt x="295" y="1962"/>
                    <a:pt x="1" y="2812"/>
                    <a:pt x="219" y="3433"/>
                  </a:cubicBezTo>
                  <a:cubicBezTo>
                    <a:pt x="491" y="4218"/>
                    <a:pt x="1570" y="4654"/>
                    <a:pt x="1853" y="4752"/>
                  </a:cubicBezTo>
                  <a:cubicBezTo>
                    <a:pt x="2137" y="6092"/>
                    <a:pt x="2475" y="7411"/>
                    <a:pt x="2812" y="7803"/>
                  </a:cubicBezTo>
                  <a:cubicBezTo>
                    <a:pt x="2889" y="7902"/>
                    <a:pt x="2987" y="7989"/>
                    <a:pt x="3085" y="8076"/>
                  </a:cubicBezTo>
                  <a:cubicBezTo>
                    <a:pt x="3870" y="8784"/>
                    <a:pt x="5210" y="9307"/>
                    <a:pt x="6082" y="9307"/>
                  </a:cubicBezTo>
                  <a:cubicBezTo>
                    <a:pt x="6136" y="9307"/>
                    <a:pt x="6191" y="9307"/>
                    <a:pt x="6245" y="9296"/>
                  </a:cubicBezTo>
                  <a:cubicBezTo>
                    <a:pt x="6649" y="9264"/>
                    <a:pt x="7161" y="9024"/>
                    <a:pt x="7662" y="8664"/>
                  </a:cubicBezTo>
                  <a:cubicBezTo>
                    <a:pt x="7935" y="8468"/>
                    <a:pt x="8207" y="8218"/>
                    <a:pt x="8458" y="7956"/>
                  </a:cubicBezTo>
                  <a:cubicBezTo>
                    <a:pt x="8796" y="7596"/>
                    <a:pt x="9090" y="7193"/>
                    <a:pt x="9286" y="6768"/>
                  </a:cubicBezTo>
                  <a:cubicBezTo>
                    <a:pt x="9493" y="6332"/>
                    <a:pt x="9656" y="5591"/>
                    <a:pt x="9776" y="4828"/>
                  </a:cubicBezTo>
                  <a:lnTo>
                    <a:pt x="9776" y="4828"/>
                  </a:lnTo>
                  <a:cubicBezTo>
                    <a:pt x="9755" y="4839"/>
                    <a:pt x="9744" y="4839"/>
                    <a:pt x="9744" y="4839"/>
                  </a:cubicBezTo>
                  <a:lnTo>
                    <a:pt x="9798" y="4425"/>
                  </a:lnTo>
                  <a:cubicBezTo>
                    <a:pt x="9548" y="3880"/>
                    <a:pt x="9406" y="1363"/>
                    <a:pt x="9406" y="1363"/>
                  </a:cubicBezTo>
                  <a:cubicBezTo>
                    <a:pt x="9343" y="1380"/>
                    <a:pt x="9280" y="1388"/>
                    <a:pt x="9215" y="1388"/>
                  </a:cubicBezTo>
                  <a:cubicBezTo>
                    <a:pt x="8658" y="1388"/>
                    <a:pt x="8033" y="802"/>
                    <a:pt x="7662" y="382"/>
                  </a:cubicBezTo>
                  <a:cubicBezTo>
                    <a:pt x="7455" y="164"/>
                    <a:pt x="7335" y="0"/>
                    <a:pt x="7335" y="0"/>
                  </a:cubicBezTo>
                  <a:close/>
                </a:path>
              </a:pathLst>
            </a:custGeom>
            <a:solidFill>
              <a:srgbClr val="FFD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368500" y="3999841"/>
              <a:ext cx="96874" cy="36132"/>
            </a:xfrm>
            <a:custGeom>
              <a:avLst/>
              <a:gdLst/>
              <a:ahLst/>
              <a:cxnLst/>
              <a:rect l="l" t="t" r="r" b="b"/>
              <a:pathLst>
                <a:path w="2657" h="991" extrusionOk="0">
                  <a:moveTo>
                    <a:pt x="1371" y="1"/>
                  </a:moveTo>
                  <a:cubicBezTo>
                    <a:pt x="641" y="1"/>
                    <a:pt x="31" y="905"/>
                    <a:pt x="31" y="905"/>
                  </a:cubicBezTo>
                  <a:cubicBezTo>
                    <a:pt x="0" y="966"/>
                    <a:pt x="8" y="991"/>
                    <a:pt x="46" y="991"/>
                  </a:cubicBezTo>
                  <a:cubicBezTo>
                    <a:pt x="198" y="991"/>
                    <a:pt x="830" y="587"/>
                    <a:pt x="1371" y="491"/>
                  </a:cubicBezTo>
                  <a:cubicBezTo>
                    <a:pt x="1428" y="482"/>
                    <a:pt x="1483" y="478"/>
                    <a:pt x="1537" y="478"/>
                  </a:cubicBezTo>
                  <a:cubicBezTo>
                    <a:pt x="2053" y="478"/>
                    <a:pt x="2417" y="861"/>
                    <a:pt x="2543" y="861"/>
                  </a:cubicBezTo>
                  <a:cubicBezTo>
                    <a:pt x="2560" y="861"/>
                    <a:pt x="2573" y="855"/>
                    <a:pt x="2581" y="840"/>
                  </a:cubicBezTo>
                  <a:cubicBezTo>
                    <a:pt x="2657" y="709"/>
                    <a:pt x="2101" y="1"/>
                    <a:pt x="1371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498733" y="3999841"/>
              <a:ext cx="96911" cy="36168"/>
            </a:xfrm>
            <a:custGeom>
              <a:avLst/>
              <a:gdLst/>
              <a:ahLst/>
              <a:cxnLst/>
              <a:rect l="l" t="t" r="r" b="b"/>
              <a:pathLst>
                <a:path w="2658" h="992" extrusionOk="0">
                  <a:moveTo>
                    <a:pt x="1286" y="1"/>
                  </a:moveTo>
                  <a:cubicBezTo>
                    <a:pt x="556" y="1"/>
                    <a:pt x="0" y="709"/>
                    <a:pt x="77" y="840"/>
                  </a:cubicBezTo>
                  <a:cubicBezTo>
                    <a:pt x="85" y="855"/>
                    <a:pt x="97" y="861"/>
                    <a:pt x="114" y="861"/>
                  </a:cubicBezTo>
                  <a:cubicBezTo>
                    <a:pt x="240" y="861"/>
                    <a:pt x="605" y="478"/>
                    <a:pt x="1129" y="478"/>
                  </a:cubicBezTo>
                  <a:cubicBezTo>
                    <a:pt x="1183" y="478"/>
                    <a:pt x="1240" y="482"/>
                    <a:pt x="1297" y="491"/>
                  </a:cubicBezTo>
                  <a:cubicBezTo>
                    <a:pt x="1297" y="502"/>
                    <a:pt x="1308" y="502"/>
                    <a:pt x="1319" y="502"/>
                  </a:cubicBezTo>
                  <a:cubicBezTo>
                    <a:pt x="1850" y="598"/>
                    <a:pt x="2464" y="992"/>
                    <a:pt x="2612" y="992"/>
                  </a:cubicBezTo>
                  <a:cubicBezTo>
                    <a:pt x="2650" y="992"/>
                    <a:pt x="2658" y="967"/>
                    <a:pt x="2627" y="905"/>
                  </a:cubicBezTo>
                  <a:cubicBezTo>
                    <a:pt x="2627" y="905"/>
                    <a:pt x="2028" y="22"/>
                    <a:pt x="1319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4448492" y="4162486"/>
              <a:ext cx="78498" cy="18668"/>
            </a:xfrm>
            <a:custGeom>
              <a:avLst/>
              <a:gdLst/>
              <a:ahLst/>
              <a:cxnLst/>
              <a:rect l="l" t="t" r="r" b="b"/>
              <a:pathLst>
                <a:path w="2153" h="512" extrusionOk="0">
                  <a:moveTo>
                    <a:pt x="2116" y="1"/>
                  </a:moveTo>
                  <a:cubicBezTo>
                    <a:pt x="2025" y="1"/>
                    <a:pt x="1696" y="198"/>
                    <a:pt x="1182" y="291"/>
                  </a:cubicBezTo>
                  <a:cubicBezTo>
                    <a:pt x="1051" y="313"/>
                    <a:pt x="933" y="321"/>
                    <a:pt x="829" y="321"/>
                  </a:cubicBezTo>
                  <a:cubicBezTo>
                    <a:pt x="459" y="321"/>
                    <a:pt x="267" y="215"/>
                    <a:pt x="267" y="215"/>
                  </a:cubicBezTo>
                  <a:cubicBezTo>
                    <a:pt x="205" y="192"/>
                    <a:pt x="78" y="103"/>
                    <a:pt x="28" y="103"/>
                  </a:cubicBezTo>
                  <a:cubicBezTo>
                    <a:pt x="8" y="103"/>
                    <a:pt x="0" y="119"/>
                    <a:pt x="16" y="160"/>
                  </a:cubicBezTo>
                  <a:cubicBezTo>
                    <a:pt x="74" y="285"/>
                    <a:pt x="487" y="511"/>
                    <a:pt x="979" y="511"/>
                  </a:cubicBezTo>
                  <a:cubicBezTo>
                    <a:pt x="1045" y="511"/>
                    <a:pt x="1113" y="507"/>
                    <a:pt x="1182" y="498"/>
                  </a:cubicBezTo>
                  <a:cubicBezTo>
                    <a:pt x="1760" y="422"/>
                    <a:pt x="2152" y="117"/>
                    <a:pt x="2141" y="19"/>
                  </a:cubicBezTo>
                  <a:cubicBezTo>
                    <a:pt x="2140" y="6"/>
                    <a:pt x="2131" y="1"/>
                    <a:pt x="211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404157" y="4036008"/>
              <a:ext cx="27855" cy="34199"/>
            </a:xfrm>
            <a:custGeom>
              <a:avLst/>
              <a:gdLst/>
              <a:ahLst/>
              <a:cxnLst/>
              <a:rect l="l" t="t" r="r" b="b"/>
              <a:pathLst>
                <a:path w="764" h="938" extrusionOk="0">
                  <a:moveTo>
                    <a:pt x="382" y="0"/>
                  </a:moveTo>
                  <a:cubicBezTo>
                    <a:pt x="175" y="0"/>
                    <a:pt x="1" y="207"/>
                    <a:pt x="1" y="469"/>
                  </a:cubicBezTo>
                  <a:cubicBezTo>
                    <a:pt x="1" y="730"/>
                    <a:pt x="175" y="937"/>
                    <a:pt x="382" y="937"/>
                  </a:cubicBezTo>
                  <a:cubicBezTo>
                    <a:pt x="600" y="937"/>
                    <a:pt x="764" y="730"/>
                    <a:pt x="764" y="469"/>
                  </a:cubicBezTo>
                  <a:cubicBezTo>
                    <a:pt x="764" y="207"/>
                    <a:pt x="600" y="0"/>
                    <a:pt x="382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528520" y="4036008"/>
              <a:ext cx="27454" cy="34199"/>
            </a:xfrm>
            <a:custGeom>
              <a:avLst/>
              <a:gdLst/>
              <a:ahLst/>
              <a:cxnLst/>
              <a:rect l="l" t="t" r="r" b="b"/>
              <a:pathLst>
                <a:path w="753" h="938" extrusionOk="0">
                  <a:moveTo>
                    <a:pt x="382" y="0"/>
                  </a:moveTo>
                  <a:cubicBezTo>
                    <a:pt x="164" y="0"/>
                    <a:pt x="1" y="207"/>
                    <a:pt x="1" y="469"/>
                  </a:cubicBezTo>
                  <a:cubicBezTo>
                    <a:pt x="1" y="730"/>
                    <a:pt x="164" y="937"/>
                    <a:pt x="382" y="937"/>
                  </a:cubicBezTo>
                  <a:cubicBezTo>
                    <a:pt x="415" y="937"/>
                    <a:pt x="459" y="927"/>
                    <a:pt x="502" y="916"/>
                  </a:cubicBezTo>
                  <a:cubicBezTo>
                    <a:pt x="644" y="850"/>
                    <a:pt x="753" y="676"/>
                    <a:pt x="753" y="469"/>
                  </a:cubicBezTo>
                  <a:cubicBezTo>
                    <a:pt x="753" y="262"/>
                    <a:pt x="644" y="87"/>
                    <a:pt x="502" y="33"/>
                  </a:cubicBezTo>
                  <a:cubicBezTo>
                    <a:pt x="459" y="11"/>
                    <a:pt x="415" y="0"/>
                    <a:pt x="382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4479263" y="4038378"/>
              <a:ext cx="44518" cy="103765"/>
            </a:xfrm>
            <a:custGeom>
              <a:avLst/>
              <a:gdLst/>
              <a:ahLst/>
              <a:cxnLst/>
              <a:rect l="l" t="t" r="r" b="b"/>
              <a:pathLst>
                <a:path w="1221" h="2846" extrusionOk="0">
                  <a:moveTo>
                    <a:pt x="197" y="1"/>
                  </a:moveTo>
                  <a:cubicBezTo>
                    <a:pt x="197" y="1"/>
                    <a:pt x="894" y="2213"/>
                    <a:pt x="796" y="2453"/>
                  </a:cubicBezTo>
                  <a:cubicBezTo>
                    <a:pt x="687" y="2692"/>
                    <a:pt x="0" y="2791"/>
                    <a:pt x="197" y="2845"/>
                  </a:cubicBezTo>
                  <a:lnTo>
                    <a:pt x="436" y="2845"/>
                  </a:lnTo>
                  <a:cubicBezTo>
                    <a:pt x="654" y="2823"/>
                    <a:pt x="916" y="2725"/>
                    <a:pt x="1047" y="2573"/>
                  </a:cubicBezTo>
                  <a:cubicBezTo>
                    <a:pt x="1221" y="2344"/>
                    <a:pt x="197" y="1"/>
                    <a:pt x="197" y="1"/>
                  </a:cubicBezTo>
                  <a:close/>
                </a:path>
              </a:pathLst>
            </a:custGeom>
            <a:solidFill>
              <a:srgbClr val="F8C6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490784" y="4137730"/>
              <a:ext cx="36" cy="8750"/>
            </a:xfrm>
            <a:custGeom>
              <a:avLst/>
              <a:gdLst/>
              <a:ahLst/>
              <a:cxnLst/>
              <a:rect l="l" t="t" r="r" b="b"/>
              <a:pathLst>
                <a:path w="1" h="240" extrusionOk="0">
                  <a:moveTo>
                    <a:pt x="0" y="0"/>
                  </a:moveTo>
                  <a:lnTo>
                    <a:pt x="0" y="0"/>
                  </a:lnTo>
                  <a:lnTo>
                    <a:pt x="0" y="240"/>
                  </a:lnTo>
                  <a:lnTo>
                    <a:pt x="0" y="240"/>
                  </a:ln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486409" y="4142105"/>
              <a:ext cx="8787" cy="328"/>
            </a:xfrm>
            <a:custGeom>
              <a:avLst/>
              <a:gdLst/>
              <a:ahLst/>
              <a:cxnLst/>
              <a:rect l="l" t="t" r="r" b="b"/>
              <a:pathLst>
                <a:path w="241" h="9" extrusionOk="0">
                  <a:moveTo>
                    <a:pt x="1" y="0"/>
                  </a:moveTo>
                  <a:cubicBezTo>
                    <a:pt x="28" y="5"/>
                    <a:pt x="63" y="8"/>
                    <a:pt x="104" y="8"/>
                  </a:cubicBezTo>
                  <a:cubicBezTo>
                    <a:pt x="145" y="8"/>
                    <a:pt x="191" y="5"/>
                    <a:pt x="240" y="0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2607005" y="4409898"/>
              <a:ext cx="17902" cy="11558"/>
            </a:xfrm>
            <a:custGeom>
              <a:avLst/>
              <a:gdLst/>
              <a:ahLst/>
              <a:cxnLst/>
              <a:rect l="l" t="t" r="r" b="b"/>
              <a:pathLst>
                <a:path w="491" h="317" extrusionOk="0">
                  <a:moveTo>
                    <a:pt x="0" y="0"/>
                  </a:moveTo>
                  <a:cubicBezTo>
                    <a:pt x="164" y="98"/>
                    <a:pt x="327" y="207"/>
                    <a:pt x="491" y="316"/>
                  </a:cubicBezTo>
                  <a:cubicBezTo>
                    <a:pt x="327" y="207"/>
                    <a:pt x="164" y="98"/>
                    <a:pt x="0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2589104" y="4399580"/>
              <a:ext cx="17938" cy="10355"/>
            </a:xfrm>
            <a:custGeom>
              <a:avLst/>
              <a:gdLst/>
              <a:ahLst/>
              <a:cxnLst/>
              <a:rect l="l" t="t" r="r" b="b"/>
              <a:pathLst>
                <a:path w="492" h="284" extrusionOk="0">
                  <a:moveTo>
                    <a:pt x="1" y="0"/>
                  </a:moveTo>
                  <a:cubicBezTo>
                    <a:pt x="164" y="87"/>
                    <a:pt x="328" y="185"/>
                    <a:pt x="491" y="283"/>
                  </a:cubicBezTo>
                  <a:cubicBezTo>
                    <a:pt x="328" y="185"/>
                    <a:pt x="164" y="87"/>
                    <a:pt x="1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2550566" y="4379309"/>
              <a:ext cx="34601" cy="17902"/>
            </a:xfrm>
            <a:custGeom>
              <a:avLst/>
              <a:gdLst/>
              <a:ahLst/>
              <a:cxnLst/>
              <a:rect l="l" t="t" r="r" b="b"/>
              <a:pathLst>
                <a:path w="949" h="491" extrusionOk="0">
                  <a:moveTo>
                    <a:pt x="1" y="0"/>
                  </a:moveTo>
                  <a:cubicBezTo>
                    <a:pt x="306" y="142"/>
                    <a:pt x="622" y="305"/>
                    <a:pt x="949" y="491"/>
                  </a:cubicBezTo>
                  <a:cubicBezTo>
                    <a:pt x="622" y="305"/>
                    <a:pt x="306" y="142"/>
                    <a:pt x="1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2530295" y="4369757"/>
              <a:ext cx="16334" cy="7584"/>
            </a:xfrm>
            <a:custGeom>
              <a:avLst/>
              <a:gdLst/>
              <a:ahLst/>
              <a:cxnLst/>
              <a:rect l="l" t="t" r="r" b="b"/>
              <a:pathLst>
                <a:path w="448" h="208" extrusionOk="0">
                  <a:moveTo>
                    <a:pt x="1" y="1"/>
                  </a:moveTo>
                  <a:cubicBezTo>
                    <a:pt x="143" y="66"/>
                    <a:pt x="295" y="131"/>
                    <a:pt x="448" y="208"/>
                  </a:cubicBezTo>
                  <a:cubicBezTo>
                    <a:pt x="295" y="131"/>
                    <a:pt x="143" y="66"/>
                    <a:pt x="1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2213646" y="4329615"/>
              <a:ext cx="321067" cy="936183"/>
            </a:xfrm>
            <a:custGeom>
              <a:avLst/>
              <a:gdLst/>
              <a:ahLst/>
              <a:cxnLst/>
              <a:rect l="l" t="t" r="r" b="b"/>
              <a:pathLst>
                <a:path w="8806" h="25677" extrusionOk="0">
                  <a:moveTo>
                    <a:pt x="4767" y="1"/>
                  </a:moveTo>
                  <a:cubicBezTo>
                    <a:pt x="3481" y="1"/>
                    <a:pt x="2079" y="532"/>
                    <a:pt x="741" y="1287"/>
                  </a:cubicBezTo>
                  <a:cubicBezTo>
                    <a:pt x="752" y="1331"/>
                    <a:pt x="0" y="21688"/>
                    <a:pt x="273" y="25677"/>
                  </a:cubicBezTo>
                  <a:lnTo>
                    <a:pt x="8239" y="25426"/>
                  </a:lnTo>
                  <a:cubicBezTo>
                    <a:pt x="8806" y="20718"/>
                    <a:pt x="8675" y="1102"/>
                    <a:pt x="8675" y="1102"/>
                  </a:cubicBezTo>
                  <a:cubicBezTo>
                    <a:pt x="6474" y="154"/>
                    <a:pt x="4806" y="1"/>
                    <a:pt x="4806" y="1"/>
                  </a:cubicBezTo>
                  <a:cubicBezTo>
                    <a:pt x="4793" y="1"/>
                    <a:pt x="4780" y="1"/>
                    <a:pt x="4767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2301841" y="4223154"/>
              <a:ext cx="170888" cy="195243"/>
            </a:xfrm>
            <a:custGeom>
              <a:avLst/>
              <a:gdLst/>
              <a:ahLst/>
              <a:cxnLst/>
              <a:rect l="l" t="t" r="r" b="b"/>
              <a:pathLst>
                <a:path w="4687" h="5355" extrusionOk="0">
                  <a:moveTo>
                    <a:pt x="894" y="0"/>
                  </a:moveTo>
                  <a:cubicBezTo>
                    <a:pt x="981" y="1635"/>
                    <a:pt x="0" y="3858"/>
                    <a:pt x="0" y="3858"/>
                  </a:cubicBezTo>
                  <a:cubicBezTo>
                    <a:pt x="0" y="3858"/>
                    <a:pt x="1090" y="5264"/>
                    <a:pt x="2126" y="5351"/>
                  </a:cubicBezTo>
                  <a:cubicBezTo>
                    <a:pt x="2156" y="5354"/>
                    <a:pt x="2186" y="5355"/>
                    <a:pt x="2217" y="5355"/>
                  </a:cubicBezTo>
                  <a:cubicBezTo>
                    <a:pt x="3258" y="5355"/>
                    <a:pt x="4687" y="3967"/>
                    <a:pt x="4687" y="3967"/>
                  </a:cubicBezTo>
                  <a:cubicBezTo>
                    <a:pt x="4000" y="2932"/>
                    <a:pt x="4033" y="0"/>
                    <a:pt x="4033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2330862" y="4223154"/>
              <a:ext cx="119625" cy="81999"/>
            </a:xfrm>
            <a:custGeom>
              <a:avLst/>
              <a:gdLst/>
              <a:ahLst/>
              <a:cxnLst/>
              <a:rect l="l" t="t" r="r" b="b"/>
              <a:pathLst>
                <a:path w="3281" h="2249" extrusionOk="0">
                  <a:moveTo>
                    <a:pt x="98" y="0"/>
                  </a:moveTo>
                  <a:cubicBezTo>
                    <a:pt x="120" y="393"/>
                    <a:pt x="76" y="807"/>
                    <a:pt x="0" y="1232"/>
                  </a:cubicBezTo>
                  <a:cubicBezTo>
                    <a:pt x="609" y="1882"/>
                    <a:pt x="1208" y="2249"/>
                    <a:pt x="1723" y="2249"/>
                  </a:cubicBezTo>
                  <a:cubicBezTo>
                    <a:pt x="1752" y="2249"/>
                    <a:pt x="1781" y="2248"/>
                    <a:pt x="1809" y="2245"/>
                  </a:cubicBezTo>
                  <a:cubicBezTo>
                    <a:pt x="2245" y="2202"/>
                    <a:pt x="2757" y="1875"/>
                    <a:pt x="3280" y="1319"/>
                  </a:cubicBezTo>
                  <a:cubicBezTo>
                    <a:pt x="3226" y="589"/>
                    <a:pt x="3237" y="0"/>
                    <a:pt x="3237" y="0"/>
                  </a:cubicBezTo>
                  <a:close/>
                </a:path>
              </a:pathLst>
            </a:custGeom>
            <a:solidFill>
              <a:srgbClr val="EFB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2529930" y="4369757"/>
              <a:ext cx="401" cy="36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0" y="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2585130" y="4397174"/>
              <a:ext cx="4011" cy="2443"/>
            </a:xfrm>
            <a:custGeom>
              <a:avLst/>
              <a:gdLst/>
              <a:ahLst/>
              <a:cxnLst/>
              <a:rect l="l" t="t" r="r" b="b"/>
              <a:pathLst>
                <a:path w="110" h="67" extrusionOk="0">
                  <a:moveTo>
                    <a:pt x="1" y="1"/>
                  </a:moveTo>
                  <a:cubicBezTo>
                    <a:pt x="34" y="22"/>
                    <a:pt x="77" y="44"/>
                    <a:pt x="110" y="66"/>
                  </a:cubicBezTo>
                  <a:cubicBezTo>
                    <a:pt x="77" y="44"/>
                    <a:pt x="34" y="22"/>
                    <a:pt x="1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2546592" y="4377304"/>
              <a:ext cx="4011" cy="2042"/>
            </a:xfrm>
            <a:custGeom>
              <a:avLst/>
              <a:gdLst/>
              <a:ahLst/>
              <a:cxnLst/>
              <a:rect l="l" t="t" r="r" b="b"/>
              <a:pathLst>
                <a:path w="110" h="56" extrusionOk="0">
                  <a:moveTo>
                    <a:pt x="1" y="1"/>
                  </a:moveTo>
                  <a:cubicBezTo>
                    <a:pt x="33" y="23"/>
                    <a:pt x="77" y="33"/>
                    <a:pt x="110" y="55"/>
                  </a:cubicBezTo>
                  <a:cubicBezTo>
                    <a:pt x="77" y="33"/>
                    <a:pt x="33" y="23"/>
                    <a:pt x="1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2607005" y="4409898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2455991" y="4369757"/>
              <a:ext cx="302436" cy="769707"/>
            </a:xfrm>
            <a:custGeom>
              <a:avLst/>
              <a:gdLst/>
              <a:ahLst/>
              <a:cxnLst/>
              <a:rect l="l" t="t" r="r" b="b"/>
              <a:pathLst>
                <a:path w="8295" h="21111" extrusionOk="0">
                  <a:moveTo>
                    <a:pt x="2039" y="1"/>
                  </a:moveTo>
                  <a:cubicBezTo>
                    <a:pt x="2028" y="1"/>
                    <a:pt x="470" y="15095"/>
                    <a:pt x="1" y="21110"/>
                  </a:cubicBezTo>
                  <a:lnTo>
                    <a:pt x="8131" y="19149"/>
                  </a:lnTo>
                  <a:cubicBezTo>
                    <a:pt x="8294" y="18604"/>
                    <a:pt x="7826" y="9744"/>
                    <a:pt x="7935" y="9122"/>
                  </a:cubicBezTo>
                  <a:cubicBezTo>
                    <a:pt x="8022" y="8676"/>
                    <a:pt x="8077" y="8218"/>
                    <a:pt x="8109" y="7760"/>
                  </a:cubicBezTo>
                  <a:cubicBezTo>
                    <a:pt x="8120" y="7608"/>
                    <a:pt x="8120" y="7455"/>
                    <a:pt x="8120" y="7302"/>
                  </a:cubicBezTo>
                  <a:cubicBezTo>
                    <a:pt x="8131" y="6997"/>
                    <a:pt x="8120" y="6692"/>
                    <a:pt x="8087" y="6387"/>
                  </a:cubicBezTo>
                  <a:cubicBezTo>
                    <a:pt x="7968" y="5025"/>
                    <a:pt x="7477" y="3717"/>
                    <a:pt x="6365" y="2736"/>
                  </a:cubicBezTo>
                  <a:cubicBezTo>
                    <a:pt x="6202" y="2594"/>
                    <a:pt x="6028" y="2453"/>
                    <a:pt x="5864" y="2322"/>
                  </a:cubicBezTo>
                  <a:cubicBezTo>
                    <a:pt x="5821" y="2289"/>
                    <a:pt x="5788" y="2257"/>
                    <a:pt x="5744" y="2224"/>
                  </a:cubicBezTo>
                  <a:cubicBezTo>
                    <a:pt x="5581" y="2093"/>
                    <a:pt x="5417" y="1962"/>
                    <a:pt x="5254" y="1842"/>
                  </a:cubicBezTo>
                  <a:lnTo>
                    <a:pt x="5243" y="1842"/>
                  </a:lnTo>
                  <a:cubicBezTo>
                    <a:pt x="5080" y="1723"/>
                    <a:pt x="4916" y="1603"/>
                    <a:pt x="4753" y="1494"/>
                  </a:cubicBezTo>
                  <a:cubicBezTo>
                    <a:pt x="4709" y="1472"/>
                    <a:pt x="4676" y="1439"/>
                    <a:pt x="4633" y="1417"/>
                  </a:cubicBezTo>
                  <a:cubicBezTo>
                    <a:pt x="4469" y="1308"/>
                    <a:pt x="4306" y="1199"/>
                    <a:pt x="4142" y="1101"/>
                  </a:cubicBezTo>
                  <a:cubicBezTo>
                    <a:pt x="3979" y="1003"/>
                    <a:pt x="3815" y="905"/>
                    <a:pt x="3652" y="818"/>
                  </a:cubicBezTo>
                  <a:cubicBezTo>
                    <a:pt x="3619" y="796"/>
                    <a:pt x="3576" y="774"/>
                    <a:pt x="3543" y="753"/>
                  </a:cubicBezTo>
                  <a:cubicBezTo>
                    <a:pt x="3216" y="567"/>
                    <a:pt x="2900" y="404"/>
                    <a:pt x="2595" y="262"/>
                  </a:cubicBezTo>
                  <a:cubicBezTo>
                    <a:pt x="2562" y="240"/>
                    <a:pt x="2518" y="230"/>
                    <a:pt x="2486" y="208"/>
                  </a:cubicBezTo>
                  <a:cubicBezTo>
                    <a:pt x="2333" y="142"/>
                    <a:pt x="2181" y="66"/>
                    <a:pt x="2039" y="1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2022891" y="4376502"/>
              <a:ext cx="256350" cy="805474"/>
            </a:xfrm>
            <a:custGeom>
              <a:avLst/>
              <a:gdLst/>
              <a:ahLst/>
              <a:cxnLst/>
              <a:rect l="l" t="t" r="r" b="b"/>
              <a:pathLst>
                <a:path w="7031" h="22092" extrusionOk="0">
                  <a:moveTo>
                    <a:pt x="5973" y="1"/>
                  </a:moveTo>
                  <a:cubicBezTo>
                    <a:pt x="3194" y="1570"/>
                    <a:pt x="698" y="4099"/>
                    <a:pt x="110" y="4709"/>
                  </a:cubicBezTo>
                  <a:cubicBezTo>
                    <a:pt x="66" y="4753"/>
                    <a:pt x="45" y="4774"/>
                    <a:pt x="23" y="4807"/>
                  </a:cubicBezTo>
                  <a:lnTo>
                    <a:pt x="12" y="4807"/>
                  </a:lnTo>
                  <a:cubicBezTo>
                    <a:pt x="1" y="4829"/>
                    <a:pt x="143" y="5886"/>
                    <a:pt x="143" y="5886"/>
                  </a:cubicBezTo>
                  <a:lnTo>
                    <a:pt x="873" y="10703"/>
                  </a:lnTo>
                  <a:lnTo>
                    <a:pt x="7030" y="22091"/>
                  </a:lnTo>
                  <a:cubicBezTo>
                    <a:pt x="6660" y="16806"/>
                    <a:pt x="5984" y="45"/>
                    <a:pt x="5973" y="1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2262501" y="3917989"/>
              <a:ext cx="257116" cy="354209"/>
            </a:xfrm>
            <a:custGeom>
              <a:avLst/>
              <a:gdLst/>
              <a:ahLst/>
              <a:cxnLst/>
              <a:rect l="l" t="t" r="r" b="b"/>
              <a:pathLst>
                <a:path w="7052" h="9715" extrusionOk="0">
                  <a:moveTo>
                    <a:pt x="1504" y="1"/>
                  </a:moveTo>
                  <a:cubicBezTo>
                    <a:pt x="1428" y="763"/>
                    <a:pt x="251" y="3139"/>
                    <a:pt x="1" y="3619"/>
                  </a:cubicBezTo>
                  <a:cubicBezTo>
                    <a:pt x="88" y="4436"/>
                    <a:pt x="371" y="6605"/>
                    <a:pt x="1079" y="7673"/>
                  </a:cubicBezTo>
                  <a:cubicBezTo>
                    <a:pt x="1928" y="8950"/>
                    <a:pt x="2856" y="9715"/>
                    <a:pt x="3595" y="9715"/>
                  </a:cubicBezTo>
                  <a:cubicBezTo>
                    <a:pt x="3625" y="9715"/>
                    <a:pt x="3655" y="9713"/>
                    <a:pt x="3684" y="9711"/>
                  </a:cubicBezTo>
                  <a:cubicBezTo>
                    <a:pt x="4436" y="9645"/>
                    <a:pt x="5384" y="8719"/>
                    <a:pt x="6321" y="7291"/>
                  </a:cubicBezTo>
                  <a:cubicBezTo>
                    <a:pt x="6856" y="6474"/>
                    <a:pt x="7019" y="4872"/>
                    <a:pt x="7052" y="3651"/>
                  </a:cubicBezTo>
                  <a:cubicBezTo>
                    <a:pt x="7052" y="3651"/>
                    <a:pt x="6147" y="3586"/>
                    <a:pt x="4610" y="3052"/>
                  </a:cubicBezTo>
                  <a:cubicBezTo>
                    <a:pt x="3085" y="2518"/>
                    <a:pt x="1504" y="1"/>
                    <a:pt x="1504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2317336" y="4069770"/>
              <a:ext cx="24683" cy="30626"/>
            </a:xfrm>
            <a:custGeom>
              <a:avLst/>
              <a:gdLst/>
              <a:ahLst/>
              <a:cxnLst/>
              <a:rect l="l" t="t" r="r" b="b"/>
              <a:pathLst>
                <a:path w="677" h="840" extrusionOk="0">
                  <a:moveTo>
                    <a:pt x="338" y="1"/>
                  </a:moveTo>
                  <a:cubicBezTo>
                    <a:pt x="153" y="1"/>
                    <a:pt x="0" y="186"/>
                    <a:pt x="0" y="415"/>
                  </a:cubicBezTo>
                  <a:cubicBezTo>
                    <a:pt x="0" y="654"/>
                    <a:pt x="153" y="840"/>
                    <a:pt x="338" y="840"/>
                  </a:cubicBezTo>
                  <a:cubicBezTo>
                    <a:pt x="524" y="840"/>
                    <a:pt x="676" y="654"/>
                    <a:pt x="676" y="415"/>
                  </a:cubicBezTo>
                  <a:cubicBezTo>
                    <a:pt x="676" y="186"/>
                    <a:pt x="524" y="1"/>
                    <a:pt x="33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2438126" y="4069770"/>
              <a:ext cx="24683" cy="30626"/>
            </a:xfrm>
            <a:custGeom>
              <a:avLst/>
              <a:gdLst/>
              <a:ahLst/>
              <a:cxnLst/>
              <a:rect l="l" t="t" r="r" b="b"/>
              <a:pathLst>
                <a:path w="677" h="840" extrusionOk="0">
                  <a:moveTo>
                    <a:pt x="338" y="1"/>
                  </a:moveTo>
                  <a:cubicBezTo>
                    <a:pt x="153" y="1"/>
                    <a:pt x="1" y="186"/>
                    <a:pt x="1" y="415"/>
                  </a:cubicBezTo>
                  <a:cubicBezTo>
                    <a:pt x="1" y="654"/>
                    <a:pt x="153" y="840"/>
                    <a:pt x="338" y="840"/>
                  </a:cubicBezTo>
                  <a:cubicBezTo>
                    <a:pt x="524" y="840"/>
                    <a:pt x="676" y="654"/>
                    <a:pt x="676" y="415"/>
                  </a:cubicBezTo>
                  <a:cubicBezTo>
                    <a:pt x="676" y="186"/>
                    <a:pt x="524" y="1"/>
                    <a:pt x="33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2411401" y="4030138"/>
              <a:ext cx="86374" cy="28147"/>
            </a:xfrm>
            <a:custGeom>
              <a:avLst/>
              <a:gdLst/>
              <a:ahLst/>
              <a:cxnLst/>
              <a:rect l="l" t="t" r="r" b="b"/>
              <a:pathLst>
                <a:path w="2369" h="772" extrusionOk="0">
                  <a:moveTo>
                    <a:pt x="1142" y="0"/>
                  </a:moveTo>
                  <a:cubicBezTo>
                    <a:pt x="585" y="0"/>
                    <a:pt x="1" y="573"/>
                    <a:pt x="80" y="652"/>
                  </a:cubicBezTo>
                  <a:cubicBezTo>
                    <a:pt x="118" y="690"/>
                    <a:pt x="157" y="701"/>
                    <a:pt x="188" y="701"/>
                  </a:cubicBezTo>
                  <a:cubicBezTo>
                    <a:pt x="227" y="701"/>
                    <a:pt x="254" y="684"/>
                    <a:pt x="254" y="684"/>
                  </a:cubicBezTo>
                  <a:cubicBezTo>
                    <a:pt x="531" y="390"/>
                    <a:pt x="843" y="289"/>
                    <a:pt x="1139" y="289"/>
                  </a:cubicBezTo>
                  <a:cubicBezTo>
                    <a:pt x="1789" y="289"/>
                    <a:pt x="2368" y="772"/>
                    <a:pt x="2368" y="772"/>
                  </a:cubicBezTo>
                  <a:cubicBezTo>
                    <a:pt x="2368" y="772"/>
                    <a:pt x="2129" y="205"/>
                    <a:pt x="1311" y="20"/>
                  </a:cubicBezTo>
                  <a:cubicBezTo>
                    <a:pt x="1255" y="6"/>
                    <a:pt x="1199" y="0"/>
                    <a:pt x="1142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2278798" y="4030138"/>
              <a:ext cx="86410" cy="28147"/>
            </a:xfrm>
            <a:custGeom>
              <a:avLst/>
              <a:gdLst/>
              <a:ahLst/>
              <a:cxnLst/>
              <a:rect l="l" t="t" r="r" b="b"/>
              <a:pathLst>
                <a:path w="2370" h="772" extrusionOk="0">
                  <a:moveTo>
                    <a:pt x="1230" y="0"/>
                  </a:moveTo>
                  <a:cubicBezTo>
                    <a:pt x="1172" y="0"/>
                    <a:pt x="1114" y="6"/>
                    <a:pt x="1057" y="20"/>
                  </a:cubicBezTo>
                  <a:cubicBezTo>
                    <a:pt x="240" y="205"/>
                    <a:pt x="0" y="772"/>
                    <a:pt x="0" y="772"/>
                  </a:cubicBezTo>
                  <a:cubicBezTo>
                    <a:pt x="0" y="772"/>
                    <a:pt x="585" y="289"/>
                    <a:pt x="1234" y="289"/>
                  </a:cubicBezTo>
                  <a:cubicBezTo>
                    <a:pt x="1531" y="289"/>
                    <a:pt x="1841" y="390"/>
                    <a:pt x="2115" y="684"/>
                  </a:cubicBezTo>
                  <a:cubicBezTo>
                    <a:pt x="2115" y="684"/>
                    <a:pt x="2145" y="701"/>
                    <a:pt x="2187" y="701"/>
                  </a:cubicBezTo>
                  <a:cubicBezTo>
                    <a:pt x="2220" y="701"/>
                    <a:pt x="2261" y="690"/>
                    <a:pt x="2300" y="652"/>
                  </a:cubicBezTo>
                  <a:cubicBezTo>
                    <a:pt x="2369" y="573"/>
                    <a:pt x="1793" y="0"/>
                    <a:pt x="123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2305013" y="4120229"/>
              <a:ext cx="56878" cy="23881"/>
            </a:xfrm>
            <a:custGeom>
              <a:avLst/>
              <a:gdLst/>
              <a:ahLst/>
              <a:cxnLst/>
              <a:rect l="l" t="t" r="r" b="b"/>
              <a:pathLst>
                <a:path w="1560" h="655" extrusionOk="0">
                  <a:moveTo>
                    <a:pt x="785" y="1"/>
                  </a:moveTo>
                  <a:cubicBezTo>
                    <a:pt x="349" y="1"/>
                    <a:pt x="1" y="142"/>
                    <a:pt x="1" y="328"/>
                  </a:cubicBezTo>
                  <a:cubicBezTo>
                    <a:pt x="1" y="502"/>
                    <a:pt x="349" y="655"/>
                    <a:pt x="785" y="655"/>
                  </a:cubicBezTo>
                  <a:cubicBezTo>
                    <a:pt x="1210" y="655"/>
                    <a:pt x="1559" y="502"/>
                    <a:pt x="1559" y="328"/>
                  </a:cubicBezTo>
                  <a:cubicBezTo>
                    <a:pt x="1559" y="142"/>
                    <a:pt x="1210" y="1"/>
                    <a:pt x="785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2426605" y="4118661"/>
              <a:ext cx="57242" cy="23480"/>
            </a:xfrm>
            <a:custGeom>
              <a:avLst/>
              <a:gdLst/>
              <a:ahLst/>
              <a:cxnLst/>
              <a:rect l="l" t="t" r="r" b="b"/>
              <a:pathLst>
                <a:path w="1570" h="644" extrusionOk="0">
                  <a:moveTo>
                    <a:pt x="785" y="0"/>
                  </a:moveTo>
                  <a:cubicBezTo>
                    <a:pt x="349" y="0"/>
                    <a:pt x="0" y="142"/>
                    <a:pt x="0" y="316"/>
                  </a:cubicBezTo>
                  <a:cubicBezTo>
                    <a:pt x="0" y="501"/>
                    <a:pt x="349" y="643"/>
                    <a:pt x="785" y="643"/>
                  </a:cubicBezTo>
                  <a:cubicBezTo>
                    <a:pt x="1210" y="643"/>
                    <a:pt x="1570" y="501"/>
                    <a:pt x="1570" y="316"/>
                  </a:cubicBezTo>
                  <a:cubicBezTo>
                    <a:pt x="1570" y="142"/>
                    <a:pt x="1210" y="0"/>
                    <a:pt x="785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2389635" y="4081692"/>
              <a:ext cx="28658" cy="91150"/>
            </a:xfrm>
            <a:custGeom>
              <a:avLst/>
              <a:gdLst/>
              <a:ahLst/>
              <a:cxnLst/>
              <a:rect l="l" t="t" r="r" b="b"/>
              <a:pathLst>
                <a:path w="786" h="2500" extrusionOk="0">
                  <a:moveTo>
                    <a:pt x="328" y="1"/>
                  </a:moveTo>
                  <a:cubicBezTo>
                    <a:pt x="328" y="1"/>
                    <a:pt x="546" y="1559"/>
                    <a:pt x="589" y="1864"/>
                  </a:cubicBezTo>
                  <a:cubicBezTo>
                    <a:pt x="622" y="2158"/>
                    <a:pt x="1" y="2453"/>
                    <a:pt x="132" y="2496"/>
                  </a:cubicBezTo>
                  <a:cubicBezTo>
                    <a:pt x="142" y="2499"/>
                    <a:pt x="154" y="2500"/>
                    <a:pt x="167" y="2500"/>
                  </a:cubicBezTo>
                  <a:cubicBezTo>
                    <a:pt x="338" y="2500"/>
                    <a:pt x="786" y="2313"/>
                    <a:pt x="786" y="1940"/>
                  </a:cubicBezTo>
                  <a:cubicBezTo>
                    <a:pt x="786" y="1537"/>
                    <a:pt x="328" y="1"/>
                    <a:pt x="328" y="1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2372973" y="4198507"/>
              <a:ext cx="53669" cy="17537"/>
            </a:xfrm>
            <a:custGeom>
              <a:avLst/>
              <a:gdLst/>
              <a:ahLst/>
              <a:cxnLst/>
              <a:rect l="l" t="t" r="r" b="b"/>
              <a:pathLst>
                <a:path w="1472" h="481" extrusionOk="0">
                  <a:moveTo>
                    <a:pt x="1471" y="1"/>
                  </a:moveTo>
                  <a:cubicBezTo>
                    <a:pt x="1471" y="1"/>
                    <a:pt x="1018" y="155"/>
                    <a:pt x="737" y="155"/>
                  </a:cubicBezTo>
                  <a:cubicBezTo>
                    <a:pt x="720" y="155"/>
                    <a:pt x="703" y="154"/>
                    <a:pt x="687" y="153"/>
                  </a:cubicBezTo>
                  <a:cubicBezTo>
                    <a:pt x="404" y="142"/>
                    <a:pt x="0" y="44"/>
                    <a:pt x="0" y="44"/>
                  </a:cubicBezTo>
                  <a:lnTo>
                    <a:pt x="0" y="44"/>
                  </a:lnTo>
                  <a:cubicBezTo>
                    <a:pt x="0" y="44"/>
                    <a:pt x="393" y="480"/>
                    <a:pt x="654" y="480"/>
                  </a:cubicBezTo>
                  <a:cubicBezTo>
                    <a:pt x="658" y="480"/>
                    <a:pt x="663" y="480"/>
                    <a:pt x="667" y="480"/>
                  </a:cubicBezTo>
                  <a:cubicBezTo>
                    <a:pt x="1056" y="480"/>
                    <a:pt x="1471" y="1"/>
                    <a:pt x="1471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2754811" y="4268837"/>
              <a:ext cx="767301" cy="996962"/>
            </a:xfrm>
            <a:custGeom>
              <a:avLst/>
              <a:gdLst/>
              <a:ahLst/>
              <a:cxnLst/>
              <a:rect l="l" t="t" r="r" b="b"/>
              <a:pathLst>
                <a:path w="21045" h="27344" extrusionOk="0">
                  <a:moveTo>
                    <a:pt x="11607" y="1"/>
                  </a:moveTo>
                  <a:cubicBezTo>
                    <a:pt x="1570" y="1"/>
                    <a:pt x="469" y="5308"/>
                    <a:pt x="469" y="5308"/>
                  </a:cubicBezTo>
                  <a:lnTo>
                    <a:pt x="0" y="15378"/>
                  </a:lnTo>
                  <a:lnTo>
                    <a:pt x="6158" y="27344"/>
                  </a:lnTo>
                  <a:lnTo>
                    <a:pt x="20227" y="27344"/>
                  </a:lnTo>
                  <a:cubicBezTo>
                    <a:pt x="20227" y="27344"/>
                    <a:pt x="21045" y="3924"/>
                    <a:pt x="20064" y="2867"/>
                  </a:cubicBezTo>
                  <a:cubicBezTo>
                    <a:pt x="19083" y="1821"/>
                    <a:pt x="14855" y="1"/>
                    <a:pt x="11607" y="1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3076637" y="4268837"/>
              <a:ext cx="105333" cy="884921"/>
            </a:xfrm>
            <a:custGeom>
              <a:avLst/>
              <a:gdLst/>
              <a:ahLst/>
              <a:cxnLst/>
              <a:rect l="l" t="t" r="r" b="b"/>
              <a:pathLst>
                <a:path w="2889" h="24271" extrusionOk="0">
                  <a:moveTo>
                    <a:pt x="2366" y="1"/>
                  </a:moveTo>
                  <a:cubicBezTo>
                    <a:pt x="1516" y="11"/>
                    <a:pt x="731" y="66"/>
                    <a:pt x="1" y="153"/>
                  </a:cubicBezTo>
                  <a:lnTo>
                    <a:pt x="1298" y="24271"/>
                  </a:lnTo>
                  <a:lnTo>
                    <a:pt x="2889" y="24183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2912170" y="4296255"/>
              <a:ext cx="104130" cy="824907"/>
            </a:xfrm>
            <a:custGeom>
              <a:avLst/>
              <a:gdLst/>
              <a:ahLst/>
              <a:cxnLst/>
              <a:rect l="l" t="t" r="r" b="b"/>
              <a:pathLst>
                <a:path w="2856" h="22625" extrusionOk="0">
                  <a:moveTo>
                    <a:pt x="1558" y="1"/>
                  </a:moveTo>
                  <a:cubicBezTo>
                    <a:pt x="981" y="175"/>
                    <a:pt x="469" y="371"/>
                    <a:pt x="0" y="589"/>
                  </a:cubicBezTo>
                  <a:lnTo>
                    <a:pt x="1264" y="22625"/>
                  </a:lnTo>
                  <a:lnTo>
                    <a:pt x="2855" y="22625"/>
                  </a:lnTo>
                  <a:lnTo>
                    <a:pt x="1558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3263418" y="4287906"/>
              <a:ext cx="112880" cy="977894"/>
            </a:xfrm>
            <a:custGeom>
              <a:avLst/>
              <a:gdLst/>
              <a:ahLst/>
              <a:cxnLst/>
              <a:rect l="l" t="t" r="r" b="b"/>
              <a:pathLst>
                <a:path w="3096" h="26821" extrusionOk="0">
                  <a:moveTo>
                    <a:pt x="1123" y="1"/>
                  </a:moveTo>
                  <a:lnTo>
                    <a:pt x="0" y="26821"/>
                  </a:lnTo>
                  <a:lnTo>
                    <a:pt x="578" y="26821"/>
                  </a:lnTo>
                  <a:lnTo>
                    <a:pt x="2016" y="26330"/>
                  </a:lnTo>
                  <a:lnTo>
                    <a:pt x="3095" y="655"/>
                  </a:lnTo>
                  <a:cubicBezTo>
                    <a:pt x="2485" y="415"/>
                    <a:pt x="1809" y="186"/>
                    <a:pt x="1123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2769905" y="4471077"/>
              <a:ext cx="732336" cy="133845"/>
            </a:xfrm>
            <a:custGeom>
              <a:avLst/>
              <a:gdLst/>
              <a:ahLst/>
              <a:cxnLst/>
              <a:rect l="l" t="t" r="r" b="b"/>
              <a:pathLst>
                <a:path w="20086" h="3671" extrusionOk="0">
                  <a:moveTo>
                    <a:pt x="44" y="1"/>
                  </a:moveTo>
                  <a:lnTo>
                    <a:pt x="1" y="938"/>
                  </a:lnTo>
                  <a:cubicBezTo>
                    <a:pt x="1330" y="1766"/>
                    <a:pt x="3891" y="2921"/>
                    <a:pt x="8294" y="3434"/>
                  </a:cubicBezTo>
                  <a:cubicBezTo>
                    <a:pt x="9746" y="3600"/>
                    <a:pt x="11052" y="3670"/>
                    <a:pt x="12221" y="3670"/>
                  </a:cubicBezTo>
                  <a:cubicBezTo>
                    <a:pt x="16412" y="3670"/>
                    <a:pt x="18854" y="2765"/>
                    <a:pt x="20064" y="2126"/>
                  </a:cubicBezTo>
                  <a:cubicBezTo>
                    <a:pt x="20075" y="1624"/>
                    <a:pt x="20086" y="1134"/>
                    <a:pt x="20075" y="665"/>
                  </a:cubicBezTo>
                  <a:lnTo>
                    <a:pt x="19802" y="415"/>
                  </a:lnTo>
                  <a:cubicBezTo>
                    <a:pt x="17260" y="1615"/>
                    <a:pt x="14532" y="2028"/>
                    <a:pt x="11979" y="2028"/>
                  </a:cubicBezTo>
                  <a:cubicBezTo>
                    <a:pt x="6327" y="2028"/>
                    <a:pt x="1537" y="1"/>
                    <a:pt x="1537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2808844" y="4351090"/>
              <a:ext cx="689823" cy="122105"/>
            </a:xfrm>
            <a:custGeom>
              <a:avLst/>
              <a:gdLst/>
              <a:ahLst/>
              <a:cxnLst/>
              <a:rect l="l" t="t" r="r" b="b"/>
              <a:pathLst>
                <a:path w="18920" h="3349" extrusionOk="0">
                  <a:moveTo>
                    <a:pt x="1297" y="0"/>
                  </a:moveTo>
                  <a:cubicBezTo>
                    <a:pt x="742" y="393"/>
                    <a:pt x="327" y="807"/>
                    <a:pt x="1" y="1199"/>
                  </a:cubicBezTo>
                  <a:cubicBezTo>
                    <a:pt x="1483" y="1919"/>
                    <a:pt x="3793" y="2714"/>
                    <a:pt x="7226" y="3106"/>
                  </a:cubicBezTo>
                  <a:cubicBezTo>
                    <a:pt x="8688" y="3277"/>
                    <a:pt x="10002" y="3349"/>
                    <a:pt x="11177" y="3349"/>
                  </a:cubicBezTo>
                  <a:cubicBezTo>
                    <a:pt x="15268" y="3349"/>
                    <a:pt x="17692" y="2477"/>
                    <a:pt x="18920" y="1842"/>
                  </a:cubicBezTo>
                  <a:cubicBezTo>
                    <a:pt x="18854" y="1232"/>
                    <a:pt x="18745" y="785"/>
                    <a:pt x="18582" y="611"/>
                  </a:cubicBezTo>
                  <a:cubicBezTo>
                    <a:pt x="18495" y="524"/>
                    <a:pt x="18375" y="415"/>
                    <a:pt x="18233" y="316"/>
                  </a:cubicBezTo>
                  <a:cubicBezTo>
                    <a:pt x="15831" y="1345"/>
                    <a:pt x="13287" y="1706"/>
                    <a:pt x="10897" y="1706"/>
                  </a:cubicBezTo>
                  <a:cubicBezTo>
                    <a:pt x="6651" y="1706"/>
                    <a:pt x="2894" y="565"/>
                    <a:pt x="1297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2763962" y="4602987"/>
              <a:ext cx="734304" cy="133589"/>
            </a:xfrm>
            <a:custGeom>
              <a:avLst/>
              <a:gdLst/>
              <a:ahLst/>
              <a:cxnLst/>
              <a:rect l="l" t="t" r="r" b="b"/>
              <a:pathLst>
                <a:path w="20140" h="3664" extrusionOk="0">
                  <a:moveTo>
                    <a:pt x="44" y="1"/>
                  </a:moveTo>
                  <a:lnTo>
                    <a:pt x="0" y="829"/>
                  </a:lnTo>
                  <a:cubicBezTo>
                    <a:pt x="1275" y="1657"/>
                    <a:pt x="3858" y="2889"/>
                    <a:pt x="8457" y="3423"/>
                  </a:cubicBezTo>
                  <a:cubicBezTo>
                    <a:pt x="9918" y="3592"/>
                    <a:pt x="11231" y="3663"/>
                    <a:pt x="12407" y="3663"/>
                  </a:cubicBezTo>
                  <a:cubicBezTo>
                    <a:pt x="16385" y="3663"/>
                    <a:pt x="18788" y="2844"/>
                    <a:pt x="20042" y="2213"/>
                  </a:cubicBezTo>
                  <a:cubicBezTo>
                    <a:pt x="20085" y="1690"/>
                    <a:pt x="20118" y="1134"/>
                    <a:pt x="20140" y="568"/>
                  </a:cubicBezTo>
                  <a:lnTo>
                    <a:pt x="19965" y="404"/>
                  </a:lnTo>
                  <a:cubicBezTo>
                    <a:pt x="17418" y="1606"/>
                    <a:pt x="14685" y="2020"/>
                    <a:pt x="12129" y="2020"/>
                  </a:cubicBezTo>
                  <a:cubicBezTo>
                    <a:pt x="6482" y="2020"/>
                    <a:pt x="1700" y="1"/>
                    <a:pt x="1700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3074486" y="4155595"/>
              <a:ext cx="199290" cy="217812"/>
            </a:xfrm>
            <a:custGeom>
              <a:avLst/>
              <a:gdLst/>
              <a:ahLst/>
              <a:cxnLst/>
              <a:rect l="l" t="t" r="r" b="b"/>
              <a:pathLst>
                <a:path w="5466" h="5974" extrusionOk="0">
                  <a:moveTo>
                    <a:pt x="659" y="1"/>
                  </a:moveTo>
                  <a:cubicBezTo>
                    <a:pt x="659" y="1"/>
                    <a:pt x="834" y="2235"/>
                    <a:pt x="627" y="3107"/>
                  </a:cubicBezTo>
                  <a:cubicBezTo>
                    <a:pt x="441" y="3913"/>
                    <a:pt x="234" y="4066"/>
                    <a:pt x="114" y="4458"/>
                  </a:cubicBezTo>
                  <a:cubicBezTo>
                    <a:pt x="1" y="4840"/>
                    <a:pt x="1098" y="5973"/>
                    <a:pt x="2306" y="5973"/>
                  </a:cubicBezTo>
                  <a:cubicBezTo>
                    <a:pt x="2375" y="5973"/>
                    <a:pt x="2443" y="5969"/>
                    <a:pt x="2512" y="5962"/>
                  </a:cubicBezTo>
                  <a:cubicBezTo>
                    <a:pt x="3787" y="5820"/>
                    <a:pt x="5465" y="4164"/>
                    <a:pt x="4779" y="3804"/>
                  </a:cubicBezTo>
                  <a:cubicBezTo>
                    <a:pt x="4103" y="3455"/>
                    <a:pt x="4441" y="1"/>
                    <a:pt x="4441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3098513" y="4155595"/>
              <a:ext cx="137892" cy="113099"/>
            </a:xfrm>
            <a:custGeom>
              <a:avLst/>
              <a:gdLst/>
              <a:ahLst/>
              <a:cxnLst/>
              <a:rect l="l" t="t" r="r" b="b"/>
              <a:pathLst>
                <a:path w="3782" h="3102" extrusionOk="0">
                  <a:moveTo>
                    <a:pt x="0" y="1"/>
                  </a:moveTo>
                  <a:cubicBezTo>
                    <a:pt x="0" y="1"/>
                    <a:pt x="98" y="1254"/>
                    <a:pt x="66" y="2256"/>
                  </a:cubicBezTo>
                  <a:cubicBezTo>
                    <a:pt x="676" y="2692"/>
                    <a:pt x="1363" y="3041"/>
                    <a:pt x="1897" y="3096"/>
                  </a:cubicBezTo>
                  <a:cubicBezTo>
                    <a:pt x="1930" y="3100"/>
                    <a:pt x="1963" y="3102"/>
                    <a:pt x="1997" y="3102"/>
                  </a:cubicBezTo>
                  <a:cubicBezTo>
                    <a:pt x="2524" y="3102"/>
                    <a:pt x="3163" y="2638"/>
                    <a:pt x="3706" y="2137"/>
                  </a:cubicBezTo>
                  <a:cubicBezTo>
                    <a:pt x="3673" y="1112"/>
                    <a:pt x="3782" y="1"/>
                    <a:pt x="3782" y="1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3003938" y="3846857"/>
              <a:ext cx="314322" cy="369376"/>
            </a:xfrm>
            <a:custGeom>
              <a:avLst/>
              <a:gdLst/>
              <a:ahLst/>
              <a:cxnLst/>
              <a:rect l="l" t="t" r="r" b="b"/>
              <a:pathLst>
                <a:path w="8621" h="10131" extrusionOk="0">
                  <a:moveTo>
                    <a:pt x="1" y="1"/>
                  </a:moveTo>
                  <a:cubicBezTo>
                    <a:pt x="1" y="1"/>
                    <a:pt x="785" y="7074"/>
                    <a:pt x="1297" y="7935"/>
                  </a:cubicBezTo>
                  <a:cubicBezTo>
                    <a:pt x="1821" y="8806"/>
                    <a:pt x="3455" y="10016"/>
                    <a:pt x="4491" y="10125"/>
                  </a:cubicBezTo>
                  <a:cubicBezTo>
                    <a:pt x="4523" y="10129"/>
                    <a:pt x="4556" y="10131"/>
                    <a:pt x="4590" y="10131"/>
                  </a:cubicBezTo>
                  <a:cubicBezTo>
                    <a:pt x="5622" y="10131"/>
                    <a:pt x="7083" y="8388"/>
                    <a:pt x="7389" y="7935"/>
                  </a:cubicBezTo>
                  <a:cubicBezTo>
                    <a:pt x="8076" y="6954"/>
                    <a:pt x="8621" y="1"/>
                    <a:pt x="8621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2930436" y="3657524"/>
              <a:ext cx="444265" cy="372548"/>
            </a:xfrm>
            <a:custGeom>
              <a:avLst/>
              <a:gdLst/>
              <a:ahLst/>
              <a:cxnLst/>
              <a:rect l="l" t="t" r="r" b="b"/>
              <a:pathLst>
                <a:path w="12185" h="10218" extrusionOk="0">
                  <a:moveTo>
                    <a:pt x="7919" y="0"/>
                  </a:moveTo>
                  <a:cubicBezTo>
                    <a:pt x="7656" y="0"/>
                    <a:pt x="7433" y="60"/>
                    <a:pt x="7313" y="202"/>
                  </a:cubicBezTo>
                  <a:cubicBezTo>
                    <a:pt x="7137" y="412"/>
                    <a:pt x="6779" y="495"/>
                    <a:pt x="6360" y="495"/>
                  </a:cubicBezTo>
                  <a:cubicBezTo>
                    <a:pt x="5821" y="495"/>
                    <a:pt x="5182" y="358"/>
                    <a:pt x="4697" y="181"/>
                  </a:cubicBezTo>
                  <a:cubicBezTo>
                    <a:pt x="4553" y="126"/>
                    <a:pt x="4388" y="101"/>
                    <a:pt x="4214" y="101"/>
                  </a:cubicBezTo>
                  <a:cubicBezTo>
                    <a:pt x="3351" y="101"/>
                    <a:pt x="2264" y="719"/>
                    <a:pt x="2354" y="1390"/>
                  </a:cubicBezTo>
                  <a:cubicBezTo>
                    <a:pt x="2474" y="2186"/>
                    <a:pt x="1777" y="2393"/>
                    <a:pt x="883" y="2774"/>
                  </a:cubicBezTo>
                  <a:cubicBezTo>
                    <a:pt x="0" y="3167"/>
                    <a:pt x="447" y="4987"/>
                    <a:pt x="676" y="5194"/>
                  </a:cubicBezTo>
                  <a:cubicBezTo>
                    <a:pt x="905" y="5390"/>
                    <a:pt x="1090" y="6403"/>
                    <a:pt x="611" y="6861"/>
                  </a:cubicBezTo>
                  <a:cubicBezTo>
                    <a:pt x="131" y="7308"/>
                    <a:pt x="654" y="7995"/>
                    <a:pt x="883" y="8441"/>
                  </a:cubicBezTo>
                  <a:cubicBezTo>
                    <a:pt x="1112" y="8888"/>
                    <a:pt x="927" y="9063"/>
                    <a:pt x="1047" y="9597"/>
                  </a:cubicBezTo>
                  <a:cubicBezTo>
                    <a:pt x="1156" y="10141"/>
                    <a:pt x="2681" y="10218"/>
                    <a:pt x="2681" y="10218"/>
                  </a:cubicBezTo>
                  <a:lnTo>
                    <a:pt x="2801" y="7646"/>
                  </a:lnTo>
                  <a:cubicBezTo>
                    <a:pt x="2801" y="7646"/>
                    <a:pt x="2845" y="7428"/>
                    <a:pt x="3030" y="7352"/>
                  </a:cubicBezTo>
                  <a:cubicBezTo>
                    <a:pt x="3191" y="7281"/>
                    <a:pt x="3222" y="6472"/>
                    <a:pt x="3439" y="6472"/>
                  </a:cubicBezTo>
                  <a:cubicBezTo>
                    <a:pt x="3457" y="6472"/>
                    <a:pt x="3477" y="6478"/>
                    <a:pt x="3499" y="6491"/>
                  </a:cubicBezTo>
                  <a:cubicBezTo>
                    <a:pt x="3570" y="6532"/>
                    <a:pt x="3647" y="6551"/>
                    <a:pt x="3727" y="6551"/>
                  </a:cubicBezTo>
                  <a:cubicBezTo>
                    <a:pt x="3964" y="6551"/>
                    <a:pt x="4235" y="6384"/>
                    <a:pt x="4512" y="6131"/>
                  </a:cubicBezTo>
                  <a:cubicBezTo>
                    <a:pt x="4639" y="6008"/>
                    <a:pt x="4786" y="5957"/>
                    <a:pt x="4932" y="5957"/>
                  </a:cubicBezTo>
                  <a:cubicBezTo>
                    <a:pt x="5201" y="5957"/>
                    <a:pt x="5468" y="6130"/>
                    <a:pt x="5602" y="6349"/>
                  </a:cubicBezTo>
                  <a:cubicBezTo>
                    <a:pt x="5743" y="6599"/>
                    <a:pt x="6399" y="6748"/>
                    <a:pt x="7017" y="6748"/>
                  </a:cubicBezTo>
                  <a:cubicBezTo>
                    <a:pt x="7260" y="6748"/>
                    <a:pt x="7497" y="6725"/>
                    <a:pt x="7694" y="6676"/>
                  </a:cubicBezTo>
                  <a:cubicBezTo>
                    <a:pt x="8058" y="6579"/>
                    <a:pt x="8457" y="6509"/>
                    <a:pt x="8764" y="6509"/>
                  </a:cubicBezTo>
                  <a:cubicBezTo>
                    <a:pt x="9045" y="6509"/>
                    <a:pt x="9249" y="6568"/>
                    <a:pt x="9275" y="6719"/>
                  </a:cubicBezTo>
                  <a:cubicBezTo>
                    <a:pt x="9318" y="7036"/>
                    <a:pt x="9754" y="7537"/>
                    <a:pt x="9929" y="7537"/>
                  </a:cubicBezTo>
                  <a:cubicBezTo>
                    <a:pt x="10114" y="7537"/>
                    <a:pt x="10005" y="9978"/>
                    <a:pt x="10005" y="9978"/>
                  </a:cubicBezTo>
                  <a:cubicBezTo>
                    <a:pt x="10005" y="9978"/>
                    <a:pt x="10909" y="9640"/>
                    <a:pt x="10866" y="9182"/>
                  </a:cubicBezTo>
                  <a:cubicBezTo>
                    <a:pt x="10822" y="8725"/>
                    <a:pt x="11367" y="7864"/>
                    <a:pt x="11520" y="7646"/>
                  </a:cubicBezTo>
                  <a:cubicBezTo>
                    <a:pt x="11672" y="7428"/>
                    <a:pt x="12032" y="6556"/>
                    <a:pt x="11781" y="6218"/>
                  </a:cubicBezTo>
                  <a:cubicBezTo>
                    <a:pt x="11531" y="5880"/>
                    <a:pt x="11509" y="5739"/>
                    <a:pt x="11847" y="4573"/>
                  </a:cubicBezTo>
                  <a:cubicBezTo>
                    <a:pt x="12185" y="3417"/>
                    <a:pt x="11509" y="1957"/>
                    <a:pt x="10572" y="1957"/>
                  </a:cubicBezTo>
                  <a:cubicBezTo>
                    <a:pt x="9634" y="1957"/>
                    <a:pt x="9929" y="1227"/>
                    <a:pt x="9613" y="704"/>
                  </a:cubicBezTo>
                  <a:cubicBezTo>
                    <a:pt x="9390" y="336"/>
                    <a:pt x="8543" y="0"/>
                    <a:pt x="7919" y="0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3280882" y="3978475"/>
              <a:ext cx="84259" cy="92937"/>
            </a:xfrm>
            <a:custGeom>
              <a:avLst/>
              <a:gdLst/>
              <a:ahLst/>
              <a:cxnLst/>
              <a:rect l="l" t="t" r="r" b="b"/>
              <a:pathLst>
                <a:path w="2311" h="2549" extrusionOk="0">
                  <a:moveTo>
                    <a:pt x="1156" y="0"/>
                  </a:moveTo>
                  <a:cubicBezTo>
                    <a:pt x="592" y="0"/>
                    <a:pt x="426" y="532"/>
                    <a:pt x="426" y="532"/>
                  </a:cubicBezTo>
                  <a:lnTo>
                    <a:pt x="1" y="2548"/>
                  </a:lnTo>
                  <a:cubicBezTo>
                    <a:pt x="1984" y="2396"/>
                    <a:pt x="2311" y="292"/>
                    <a:pt x="1483" y="53"/>
                  </a:cubicBezTo>
                  <a:cubicBezTo>
                    <a:pt x="1361" y="16"/>
                    <a:pt x="1253" y="0"/>
                    <a:pt x="1156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2967004" y="3984491"/>
              <a:ext cx="86629" cy="83384"/>
            </a:xfrm>
            <a:custGeom>
              <a:avLst/>
              <a:gdLst/>
              <a:ahLst/>
              <a:cxnLst/>
              <a:rect l="l" t="t" r="r" b="b"/>
              <a:pathLst>
                <a:path w="2376" h="2287" extrusionOk="0">
                  <a:moveTo>
                    <a:pt x="839" y="1"/>
                  </a:moveTo>
                  <a:cubicBezTo>
                    <a:pt x="765" y="1"/>
                    <a:pt x="692" y="10"/>
                    <a:pt x="621" y="29"/>
                  </a:cubicBezTo>
                  <a:cubicBezTo>
                    <a:pt x="0" y="204"/>
                    <a:pt x="469" y="2165"/>
                    <a:pt x="1330" y="2263"/>
                  </a:cubicBezTo>
                  <a:cubicBezTo>
                    <a:pt x="1469" y="2279"/>
                    <a:pt x="1590" y="2286"/>
                    <a:pt x="1696" y="2286"/>
                  </a:cubicBezTo>
                  <a:cubicBezTo>
                    <a:pt x="2239" y="2286"/>
                    <a:pt x="2376" y="2111"/>
                    <a:pt x="2376" y="2111"/>
                  </a:cubicBezTo>
                  <a:lnTo>
                    <a:pt x="2027" y="541"/>
                  </a:lnTo>
                  <a:cubicBezTo>
                    <a:pt x="2027" y="541"/>
                    <a:pt x="1418" y="1"/>
                    <a:pt x="839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3134170" y="4123219"/>
              <a:ext cx="63295" cy="14949"/>
            </a:xfrm>
            <a:custGeom>
              <a:avLst/>
              <a:gdLst/>
              <a:ahLst/>
              <a:cxnLst/>
              <a:rect l="l" t="t" r="r" b="b"/>
              <a:pathLst>
                <a:path w="1736" h="410" extrusionOk="0">
                  <a:moveTo>
                    <a:pt x="1702" y="0"/>
                  </a:moveTo>
                  <a:cubicBezTo>
                    <a:pt x="1627" y="0"/>
                    <a:pt x="1369" y="159"/>
                    <a:pt x="962" y="224"/>
                  </a:cubicBezTo>
                  <a:cubicBezTo>
                    <a:pt x="847" y="244"/>
                    <a:pt x="744" y="252"/>
                    <a:pt x="654" y="252"/>
                  </a:cubicBezTo>
                  <a:cubicBezTo>
                    <a:pt x="363" y="252"/>
                    <a:pt x="210" y="169"/>
                    <a:pt x="210" y="169"/>
                  </a:cubicBezTo>
                  <a:cubicBezTo>
                    <a:pt x="164" y="146"/>
                    <a:pt x="65" y="81"/>
                    <a:pt x="25" y="81"/>
                  </a:cubicBezTo>
                  <a:cubicBezTo>
                    <a:pt x="8" y="81"/>
                    <a:pt x="1" y="93"/>
                    <a:pt x="14" y="126"/>
                  </a:cubicBezTo>
                  <a:cubicBezTo>
                    <a:pt x="62" y="221"/>
                    <a:pt x="396" y="410"/>
                    <a:pt x="794" y="410"/>
                  </a:cubicBezTo>
                  <a:cubicBezTo>
                    <a:pt x="849" y="410"/>
                    <a:pt x="905" y="406"/>
                    <a:pt x="962" y="398"/>
                  </a:cubicBezTo>
                  <a:cubicBezTo>
                    <a:pt x="1420" y="344"/>
                    <a:pt x="1736" y="82"/>
                    <a:pt x="1725" y="17"/>
                  </a:cubicBezTo>
                  <a:cubicBezTo>
                    <a:pt x="1723" y="5"/>
                    <a:pt x="1716" y="0"/>
                    <a:pt x="1702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3101685" y="4012164"/>
              <a:ext cx="22277" cy="27855"/>
            </a:xfrm>
            <a:custGeom>
              <a:avLst/>
              <a:gdLst/>
              <a:ahLst/>
              <a:cxnLst/>
              <a:rect l="l" t="t" r="r" b="b"/>
              <a:pathLst>
                <a:path w="611" h="764" extrusionOk="0">
                  <a:moveTo>
                    <a:pt x="306" y="0"/>
                  </a:moveTo>
                  <a:cubicBezTo>
                    <a:pt x="131" y="0"/>
                    <a:pt x="0" y="175"/>
                    <a:pt x="0" y="382"/>
                  </a:cubicBezTo>
                  <a:cubicBezTo>
                    <a:pt x="0" y="589"/>
                    <a:pt x="131" y="763"/>
                    <a:pt x="306" y="763"/>
                  </a:cubicBezTo>
                  <a:cubicBezTo>
                    <a:pt x="480" y="763"/>
                    <a:pt x="611" y="589"/>
                    <a:pt x="611" y="382"/>
                  </a:cubicBezTo>
                  <a:cubicBezTo>
                    <a:pt x="611" y="175"/>
                    <a:pt x="480" y="0"/>
                    <a:pt x="306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210954" y="4007388"/>
              <a:ext cx="22277" cy="27855"/>
            </a:xfrm>
            <a:custGeom>
              <a:avLst/>
              <a:gdLst/>
              <a:ahLst/>
              <a:cxnLst/>
              <a:rect l="l" t="t" r="r" b="b"/>
              <a:pathLst>
                <a:path w="611" h="764" extrusionOk="0">
                  <a:moveTo>
                    <a:pt x="306" y="1"/>
                  </a:moveTo>
                  <a:cubicBezTo>
                    <a:pt x="142" y="1"/>
                    <a:pt x="0" y="175"/>
                    <a:pt x="0" y="382"/>
                  </a:cubicBezTo>
                  <a:cubicBezTo>
                    <a:pt x="0" y="600"/>
                    <a:pt x="142" y="763"/>
                    <a:pt x="306" y="763"/>
                  </a:cubicBezTo>
                  <a:cubicBezTo>
                    <a:pt x="480" y="763"/>
                    <a:pt x="611" y="600"/>
                    <a:pt x="611" y="382"/>
                  </a:cubicBezTo>
                  <a:cubicBezTo>
                    <a:pt x="611" y="175"/>
                    <a:pt x="480" y="1"/>
                    <a:pt x="30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3059210" y="3975121"/>
              <a:ext cx="87796" cy="25267"/>
            </a:xfrm>
            <a:custGeom>
              <a:avLst/>
              <a:gdLst/>
              <a:ahLst/>
              <a:cxnLst/>
              <a:rect l="l" t="t" r="r" b="b"/>
              <a:pathLst>
                <a:path w="2408" h="693" extrusionOk="0">
                  <a:moveTo>
                    <a:pt x="1302" y="1"/>
                  </a:moveTo>
                  <a:cubicBezTo>
                    <a:pt x="1167" y="1"/>
                    <a:pt x="1041" y="15"/>
                    <a:pt x="926" y="46"/>
                  </a:cubicBezTo>
                  <a:cubicBezTo>
                    <a:pt x="488" y="151"/>
                    <a:pt x="1" y="693"/>
                    <a:pt x="225" y="693"/>
                  </a:cubicBezTo>
                  <a:cubicBezTo>
                    <a:pt x="236" y="693"/>
                    <a:pt x="247" y="692"/>
                    <a:pt x="261" y="689"/>
                  </a:cubicBezTo>
                  <a:cubicBezTo>
                    <a:pt x="501" y="657"/>
                    <a:pt x="512" y="341"/>
                    <a:pt x="1133" y="253"/>
                  </a:cubicBezTo>
                  <a:cubicBezTo>
                    <a:pt x="1174" y="249"/>
                    <a:pt x="1214" y="246"/>
                    <a:pt x="1253" y="246"/>
                  </a:cubicBezTo>
                  <a:cubicBezTo>
                    <a:pt x="1715" y="246"/>
                    <a:pt x="2064" y="553"/>
                    <a:pt x="2224" y="553"/>
                  </a:cubicBezTo>
                  <a:cubicBezTo>
                    <a:pt x="2235" y="553"/>
                    <a:pt x="2246" y="551"/>
                    <a:pt x="2255" y="548"/>
                  </a:cubicBezTo>
                  <a:cubicBezTo>
                    <a:pt x="2408" y="504"/>
                    <a:pt x="2288" y="188"/>
                    <a:pt x="1928" y="90"/>
                  </a:cubicBezTo>
                  <a:cubicBezTo>
                    <a:pt x="1709" y="32"/>
                    <a:pt x="1497" y="1"/>
                    <a:pt x="1302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3190682" y="3975121"/>
              <a:ext cx="88160" cy="25267"/>
            </a:xfrm>
            <a:custGeom>
              <a:avLst/>
              <a:gdLst/>
              <a:ahLst/>
              <a:cxnLst/>
              <a:rect l="l" t="t" r="r" b="b"/>
              <a:pathLst>
                <a:path w="2418" h="693" extrusionOk="0">
                  <a:moveTo>
                    <a:pt x="1116" y="1"/>
                  </a:moveTo>
                  <a:cubicBezTo>
                    <a:pt x="923" y="1"/>
                    <a:pt x="711" y="32"/>
                    <a:pt x="491" y="90"/>
                  </a:cubicBezTo>
                  <a:cubicBezTo>
                    <a:pt x="121" y="188"/>
                    <a:pt x="1" y="504"/>
                    <a:pt x="153" y="548"/>
                  </a:cubicBezTo>
                  <a:cubicBezTo>
                    <a:pt x="163" y="551"/>
                    <a:pt x="173" y="553"/>
                    <a:pt x="185" y="553"/>
                  </a:cubicBezTo>
                  <a:cubicBezTo>
                    <a:pt x="345" y="553"/>
                    <a:pt x="703" y="246"/>
                    <a:pt x="1166" y="246"/>
                  </a:cubicBezTo>
                  <a:cubicBezTo>
                    <a:pt x="1206" y="246"/>
                    <a:pt x="1246" y="249"/>
                    <a:pt x="1287" y="253"/>
                  </a:cubicBezTo>
                  <a:cubicBezTo>
                    <a:pt x="1908" y="341"/>
                    <a:pt x="1919" y="657"/>
                    <a:pt x="2159" y="689"/>
                  </a:cubicBezTo>
                  <a:cubicBezTo>
                    <a:pt x="2172" y="692"/>
                    <a:pt x="2184" y="693"/>
                    <a:pt x="2194" y="693"/>
                  </a:cubicBezTo>
                  <a:cubicBezTo>
                    <a:pt x="2418" y="693"/>
                    <a:pt x="1920" y="151"/>
                    <a:pt x="1483" y="46"/>
                  </a:cubicBezTo>
                  <a:cubicBezTo>
                    <a:pt x="1372" y="15"/>
                    <a:pt x="1248" y="1"/>
                    <a:pt x="111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3769619" y="4448035"/>
              <a:ext cx="17902" cy="6381"/>
            </a:xfrm>
            <a:custGeom>
              <a:avLst/>
              <a:gdLst/>
              <a:ahLst/>
              <a:cxnLst/>
              <a:rect l="l" t="t" r="r" b="b"/>
              <a:pathLst>
                <a:path w="491" h="175" extrusionOk="0">
                  <a:moveTo>
                    <a:pt x="491" y="1"/>
                  </a:moveTo>
                  <a:cubicBezTo>
                    <a:pt x="382" y="44"/>
                    <a:pt x="218" y="99"/>
                    <a:pt x="0" y="175"/>
                  </a:cubicBezTo>
                  <a:cubicBezTo>
                    <a:pt x="218" y="99"/>
                    <a:pt x="382" y="44"/>
                    <a:pt x="491" y="1"/>
                  </a:cubicBezTo>
                  <a:close/>
                </a:path>
              </a:pathLst>
            </a:custGeom>
            <a:solidFill>
              <a:srgbClr val="7EB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3557827" y="3739995"/>
              <a:ext cx="565057" cy="659233"/>
            </a:xfrm>
            <a:custGeom>
              <a:avLst/>
              <a:gdLst/>
              <a:ahLst/>
              <a:cxnLst/>
              <a:rect l="l" t="t" r="r" b="b"/>
              <a:pathLst>
                <a:path w="15498" h="18081" extrusionOk="0">
                  <a:moveTo>
                    <a:pt x="7673" y="0"/>
                  </a:moveTo>
                  <a:cubicBezTo>
                    <a:pt x="6256" y="0"/>
                    <a:pt x="3978" y="610"/>
                    <a:pt x="2616" y="2845"/>
                  </a:cubicBezTo>
                  <a:cubicBezTo>
                    <a:pt x="1" y="7149"/>
                    <a:pt x="1352" y="17579"/>
                    <a:pt x="1352" y="17579"/>
                  </a:cubicBezTo>
                  <a:lnTo>
                    <a:pt x="14179" y="18080"/>
                  </a:lnTo>
                  <a:cubicBezTo>
                    <a:pt x="14179" y="18080"/>
                    <a:pt x="15498" y="7847"/>
                    <a:pt x="12632" y="3030"/>
                  </a:cubicBezTo>
                  <a:cubicBezTo>
                    <a:pt x="11204" y="643"/>
                    <a:pt x="9449" y="0"/>
                    <a:pt x="7673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3468028" y="4285426"/>
              <a:ext cx="772077" cy="927542"/>
            </a:xfrm>
            <a:custGeom>
              <a:avLst/>
              <a:gdLst/>
              <a:ahLst/>
              <a:cxnLst/>
              <a:rect l="l" t="t" r="r" b="b"/>
              <a:pathLst>
                <a:path w="21176" h="25440" extrusionOk="0">
                  <a:moveTo>
                    <a:pt x="10155" y="0"/>
                  </a:moveTo>
                  <a:cubicBezTo>
                    <a:pt x="8647" y="0"/>
                    <a:pt x="6321" y="157"/>
                    <a:pt x="4578" y="984"/>
                  </a:cubicBezTo>
                  <a:cubicBezTo>
                    <a:pt x="3008" y="1725"/>
                    <a:pt x="796" y="5496"/>
                    <a:pt x="1" y="6716"/>
                  </a:cubicBezTo>
                  <a:lnTo>
                    <a:pt x="1755" y="25439"/>
                  </a:lnTo>
                  <a:lnTo>
                    <a:pt x="19748" y="22257"/>
                  </a:lnTo>
                  <a:lnTo>
                    <a:pt x="21176" y="6782"/>
                  </a:lnTo>
                  <a:cubicBezTo>
                    <a:pt x="21176" y="6782"/>
                    <a:pt x="17361" y="2041"/>
                    <a:pt x="16217" y="1355"/>
                  </a:cubicBezTo>
                  <a:cubicBezTo>
                    <a:pt x="15073" y="668"/>
                    <a:pt x="11683" y="58"/>
                    <a:pt x="11683" y="58"/>
                  </a:cubicBezTo>
                  <a:cubicBezTo>
                    <a:pt x="11683" y="58"/>
                    <a:pt x="11070" y="0"/>
                    <a:pt x="10155" y="0"/>
                  </a:cubicBezTo>
                  <a:close/>
                </a:path>
              </a:pathLst>
            </a:custGeom>
            <a:solidFill>
              <a:srgbClr val="45BE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3648976" y="4487994"/>
              <a:ext cx="380533" cy="326281"/>
            </a:xfrm>
            <a:custGeom>
              <a:avLst/>
              <a:gdLst/>
              <a:ahLst/>
              <a:cxnLst/>
              <a:rect l="l" t="t" r="r" b="b"/>
              <a:pathLst>
                <a:path w="10437" h="8949" extrusionOk="0">
                  <a:moveTo>
                    <a:pt x="7692" y="0"/>
                  </a:moveTo>
                  <a:cubicBezTo>
                    <a:pt x="6202" y="0"/>
                    <a:pt x="5020" y="2566"/>
                    <a:pt x="5020" y="2566"/>
                  </a:cubicBezTo>
                  <a:cubicBezTo>
                    <a:pt x="5020" y="2566"/>
                    <a:pt x="4726" y="2000"/>
                    <a:pt x="3549" y="1150"/>
                  </a:cubicBezTo>
                  <a:cubicBezTo>
                    <a:pt x="3299" y="970"/>
                    <a:pt x="2987" y="883"/>
                    <a:pt x="2657" y="883"/>
                  </a:cubicBezTo>
                  <a:cubicBezTo>
                    <a:pt x="1449" y="883"/>
                    <a:pt x="0" y="2045"/>
                    <a:pt x="454" y="4048"/>
                  </a:cubicBezTo>
                  <a:cubicBezTo>
                    <a:pt x="901" y="5977"/>
                    <a:pt x="3505" y="7939"/>
                    <a:pt x="4737" y="8767"/>
                  </a:cubicBezTo>
                  <a:cubicBezTo>
                    <a:pt x="4923" y="8888"/>
                    <a:pt x="5135" y="8948"/>
                    <a:pt x="5345" y="8948"/>
                  </a:cubicBezTo>
                  <a:cubicBezTo>
                    <a:pt x="5591" y="8948"/>
                    <a:pt x="5834" y="8866"/>
                    <a:pt x="6034" y="8702"/>
                  </a:cubicBezTo>
                  <a:cubicBezTo>
                    <a:pt x="8976" y="6326"/>
                    <a:pt x="10437" y="1814"/>
                    <a:pt x="8649" y="376"/>
                  </a:cubicBezTo>
                  <a:cubicBezTo>
                    <a:pt x="8322" y="110"/>
                    <a:pt x="8001" y="0"/>
                    <a:pt x="7692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3743004" y="4151621"/>
              <a:ext cx="204249" cy="259304"/>
            </a:xfrm>
            <a:custGeom>
              <a:avLst/>
              <a:gdLst/>
              <a:ahLst/>
              <a:cxnLst/>
              <a:rect l="l" t="t" r="r" b="b"/>
              <a:pathLst>
                <a:path w="5602" h="7112" extrusionOk="0">
                  <a:moveTo>
                    <a:pt x="4436" y="1"/>
                  </a:moveTo>
                  <a:lnTo>
                    <a:pt x="1253" y="774"/>
                  </a:lnTo>
                  <a:cubicBezTo>
                    <a:pt x="1253" y="774"/>
                    <a:pt x="1188" y="2649"/>
                    <a:pt x="1014" y="3706"/>
                  </a:cubicBezTo>
                  <a:cubicBezTo>
                    <a:pt x="839" y="4763"/>
                    <a:pt x="0" y="5003"/>
                    <a:pt x="0" y="5003"/>
                  </a:cubicBezTo>
                  <a:cubicBezTo>
                    <a:pt x="0" y="5003"/>
                    <a:pt x="578" y="6856"/>
                    <a:pt x="2376" y="7095"/>
                  </a:cubicBezTo>
                  <a:cubicBezTo>
                    <a:pt x="2458" y="7106"/>
                    <a:pt x="2539" y="7111"/>
                    <a:pt x="2620" y="7111"/>
                  </a:cubicBezTo>
                  <a:cubicBezTo>
                    <a:pt x="4301" y="7111"/>
                    <a:pt x="5602" y="4828"/>
                    <a:pt x="5602" y="4828"/>
                  </a:cubicBezTo>
                  <a:cubicBezTo>
                    <a:pt x="5602" y="4828"/>
                    <a:pt x="5068" y="4567"/>
                    <a:pt x="4719" y="4011"/>
                  </a:cubicBezTo>
                  <a:cubicBezTo>
                    <a:pt x="4370" y="3455"/>
                    <a:pt x="4436" y="1"/>
                    <a:pt x="4436" y="1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3783510" y="4151621"/>
              <a:ext cx="124000" cy="133589"/>
            </a:xfrm>
            <a:custGeom>
              <a:avLst/>
              <a:gdLst/>
              <a:ahLst/>
              <a:cxnLst/>
              <a:rect l="l" t="t" r="r" b="b"/>
              <a:pathLst>
                <a:path w="3401" h="3664" extrusionOk="0">
                  <a:moveTo>
                    <a:pt x="3325" y="1"/>
                  </a:moveTo>
                  <a:lnTo>
                    <a:pt x="142" y="774"/>
                  </a:lnTo>
                  <a:cubicBezTo>
                    <a:pt x="142" y="774"/>
                    <a:pt x="110" y="1930"/>
                    <a:pt x="1" y="2932"/>
                  </a:cubicBezTo>
                  <a:cubicBezTo>
                    <a:pt x="480" y="3368"/>
                    <a:pt x="1036" y="3641"/>
                    <a:pt x="1701" y="3662"/>
                  </a:cubicBezTo>
                  <a:cubicBezTo>
                    <a:pt x="1727" y="3663"/>
                    <a:pt x="1754" y="3664"/>
                    <a:pt x="1780" y="3664"/>
                  </a:cubicBezTo>
                  <a:cubicBezTo>
                    <a:pt x="2430" y="3664"/>
                    <a:pt x="2961" y="3406"/>
                    <a:pt x="3401" y="2987"/>
                  </a:cubicBezTo>
                  <a:cubicBezTo>
                    <a:pt x="3292" y="1777"/>
                    <a:pt x="3325" y="1"/>
                    <a:pt x="3325" y="1"/>
                  </a:cubicBezTo>
                  <a:close/>
                </a:path>
              </a:pathLst>
            </a:custGeom>
            <a:solidFill>
              <a:srgbClr val="E8C2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3696519" y="3987517"/>
              <a:ext cx="287305" cy="245667"/>
            </a:xfrm>
            <a:custGeom>
              <a:avLst/>
              <a:gdLst/>
              <a:ahLst/>
              <a:cxnLst/>
              <a:rect l="l" t="t" r="r" b="b"/>
              <a:pathLst>
                <a:path w="7880" h="6738" extrusionOk="0">
                  <a:moveTo>
                    <a:pt x="7879" y="1"/>
                  </a:moveTo>
                  <a:lnTo>
                    <a:pt x="0" y="12"/>
                  </a:lnTo>
                  <a:cubicBezTo>
                    <a:pt x="0" y="12"/>
                    <a:pt x="534" y="6616"/>
                    <a:pt x="4087" y="6736"/>
                  </a:cubicBezTo>
                  <a:cubicBezTo>
                    <a:pt x="4118" y="6737"/>
                    <a:pt x="4148" y="6737"/>
                    <a:pt x="4179" y="6737"/>
                  </a:cubicBezTo>
                  <a:cubicBezTo>
                    <a:pt x="7644" y="6737"/>
                    <a:pt x="7879" y="1"/>
                    <a:pt x="7879" y="1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3717154" y="3972642"/>
              <a:ext cx="102781" cy="31647"/>
            </a:xfrm>
            <a:custGeom>
              <a:avLst/>
              <a:gdLst/>
              <a:ahLst/>
              <a:cxnLst/>
              <a:rect l="l" t="t" r="r" b="b"/>
              <a:pathLst>
                <a:path w="2819" h="868" extrusionOk="0">
                  <a:moveTo>
                    <a:pt x="1469" y="1"/>
                  </a:moveTo>
                  <a:cubicBezTo>
                    <a:pt x="1437" y="1"/>
                    <a:pt x="1406" y="2"/>
                    <a:pt x="1374" y="5"/>
                  </a:cubicBezTo>
                  <a:cubicBezTo>
                    <a:pt x="655" y="82"/>
                    <a:pt x="1" y="594"/>
                    <a:pt x="1" y="594"/>
                  </a:cubicBezTo>
                  <a:cubicBezTo>
                    <a:pt x="1" y="594"/>
                    <a:pt x="606" y="283"/>
                    <a:pt x="1275" y="283"/>
                  </a:cubicBezTo>
                  <a:cubicBezTo>
                    <a:pt x="1704" y="283"/>
                    <a:pt x="2160" y="412"/>
                    <a:pt x="2496" y="834"/>
                  </a:cubicBezTo>
                  <a:cubicBezTo>
                    <a:pt x="2496" y="834"/>
                    <a:pt x="2540" y="868"/>
                    <a:pt x="2605" y="868"/>
                  </a:cubicBezTo>
                  <a:cubicBezTo>
                    <a:pt x="2637" y="868"/>
                    <a:pt x="2674" y="859"/>
                    <a:pt x="2714" y="834"/>
                  </a:cubicBezTo>
                  <a:cubicBezTo>
                    <a:pt x="2819" y="771"/>
                    <a:pt x="2165" y="1"/>
                    <a:pt x="1469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3880237" y="3976616"/>
              <a:ext cx="100411" cy="31246"/>
            </a:xfrm>
            <a:custGeom>
              <a:avLst/>
              <a:gdLst/>
              <a:ahLst/>
              <a:cxnLst/>
              <a:rect l="l" t="t" r="r" b="b"/>
              <a:pathLst>
                <a:path w="2754" h="857" extrusionOk="0">
                  <a:moveTo>
                    <a:pt x="1318" y="0"/>
                  </a:moveTo>
                  <a:cubicBezTo>
                    <a:pt x="634" y="0"/>
                    <a:pt x="1" y="760"/>
                    <a:pt x="105" y="823"/>
                  </a:cubicBezTo>
                  <a:cubicBezTo>
                    <a:pt x="141" y="848"/>
                    <a:pt x="176" y="857"/>
                    <a:pt x="207" y="857"/>
                  </a:cubicBezTo>
                  <a:cubicBezTo>
                    <a:pt x="268" y="857"/>
                    <a:pt x="312" y="823"/>
                    <a:pt x="312" y="823"/>
                  </a:cubicBezTo>
                  <a:cubicBezTo>
                    <a:pt x="645" y="404"/>
                    <a:pt x="1092" y="277"/>
                    <a:pt x="1513" y="277"/>
                  </a:cubicBezTo>
                  <a:cubicBezTo>
                    <a:pt x="2165" y="277"/>
                    <a:pt x="2753" y="583"/>
                    <a:pt x="2753" y="583"/>
                  </a:cubicBezTo>
                  <a:cubicBezTo>
                    <a:pt x="2753" y="583"/>
                    <a:pt x="2121" y="82"/>
                    <a:pt x="1413" y="5"/>
                  </a:cubicBezTo>
                  <a:cubicBezTo>
                    <a:pt x="1381" y="2"/>
                    <a:pt x="1350" y="0"/>
                    <a:pt x="131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3839147" y="4026055"/>
              <a:ext cx="36606" cy="86848"/>
            </a:xfrm>
            <a:custGeom>
              <a:avLst/>
              <a:gdLst/>
              <a:ahLst/>
              <a:cxnLst/>
              <a:rect l="l" t="t" r="r" b="b"/>
              <a:pathLst>
                <a:path w="1004" h="2382" extrusionOk="0">
                  <a:moveTo>
                    <a:pt x="426" y="1"/>
                  </a:moveTo>
                  <a:cubicBezTo>
                    <a:pt x="425" y="1"/>
                    <a:pt x="349" y="1102"/>
                    <a:pt x="491" y="1418"/>
                  </a:cubicBezTo>
                  <a:cubicBezTo>
                    <a:pt x="622" y="1734"/>
                    <a:pt x="665" y="1799"/>
                    <a:pt x="676" y="2006"/>
                  </a:cubicBezTo>
                  <a:cubicBezTo>
                    <a:pt x="685" y="2172"/>
                    <a:pt x="396" y="2339"/>
                    <a:pt x="136" y="2339"/>
                  </a:cubicBezTo>
                  <a:cubicBezTo>
                    <a:pt x="89" y="2339"/>
                    <a:pt x="43" y="2334"/>
                    <a:pt x="0" y="2322"/>
                  </a:cubicBezTo>
                  <a:lnTo>
                    <a:pt x="0" y="2322"/>
                  </a:lnTo>
                  <a:cubicBezTo>
                    <a:pt x="1" y="2322"/>
                    <a:pt x="200" y="2382"/>
                    <a:pt x="407" y="2382"/>
                  </a:cubicBezTo>
                  <a:cubicBezTo>
                    <a:pt x="565" y="2382"/>
                    <a:pt x="727" y="2347"/>
                    <a:pt x="807" y="2224"/>
                  </a:cubicBezTo>
                  <a:cubicBezTo>
                    <a:pt x="1003" y="1941"/>
                    <a:pt x="643" y="1407"/>
                    <a:pt x="578" y="1221"/>
                  </a:cubicBezTo>
                  <a:cubicBezTo>
                    <a:pt x="513" y="1025"/>
                    <a:pt x="426" y="1"/>
                    <a:pt x="426" y="1"/>
                  </a:cubicBezTo>
                  <a:close/>
                </a:path>
              </a:pathLst>
            </a:custGeom>
            <a:solidFill>
              <a:srgbClr val="D8AD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3743004" y="4048696"/>
              <a:ext cx="58445" cy="23881"/>
            </a:xfrm>
            <a:custGeom>
              <a:avLst/>
              <a:gdLst/>
              <a:ahLst/>
              <a:cxnLst/>
              <a:rect l="l" t="t" r="r" b="b"/>
              <a:pathLst>
                <a:path w="1603" h="655" extrusionOk="0">
                  <a:moveTo>
                    <a:pt x="796" y="1"/>
                  </a:moveTo>
                  <a:cubicBezTo>
                    <a:pt x="360" y="1"/>
                    <a:pt x="0" y="143"/>
                    <a:pt x="0" y="328"/>
                  </a:cubicBezTo>
                  <a:cubicBezTo>
                    <a:pt x="0" y="513"/>
                    <a:pt x="360" y="655"/>
                    <a:pt x="796" y="655"/>
                  </a:cubicBezTo>
                  <a:cubicBezTo>
                    <a:pt x="1243" y="655"/>
                    <a:pt x="1602" y="513"/>
                    <a:pt x="1602" y="328"/>
                  </a:cubicBezTo>
                  <a:cubicBezTo>
                    <a:pt x="1602" y="143"/>
                    <a:pt x="1243" y="1"/>
                    <a:pt x="796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3891211" y="4051102"/>
              <a:ext cx="57242" cy="23881"/>
            </a:xfrm>
            <a:custGeom>
              <a:avLst/>
              <a:gdLst/>
              <a:ahLst/>
              <a:cxnLst/>
              <a:rect l="l" t="t" r="r" b="b"/>
              <a:pathLst>
                <a:path w="1570" h="655" extrusionOk="0">
                  <a:moveTo>
                    <a:pt x="785" y="0"/>
                  </a:moveTo>
                  <a:cubicBezTo>
                    <a:pt x="349" y="0"/>
                    <a:pt x="0" y="153"/>
                    <a:pt x="0" y="327"/>
                  </a:cubicBezTo>
                  <a:cubicBezTo>
                    <a:pt x="0" y="513"/>
                    <a:pt x="349" y="654"/>
                    <a:pt x="785" y="654"/>
                  </a:cubicBezTo>
                  <a:cubicBezTo>
                    <a:pt x="1221" y="654"/>
                    <a:pt x="1569" y="513"/>
                    <a:pt x="1569" y="327"/>
                  </a:cubicBezTo>
                  <a:cubicBezTo>
                    <a:pt x="1569" y="153"/>
                    <a:pt x="1221" y="0"/>
                    <a:pt x="785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3816506" y="4137329"/>
              <a:ext cx="74743" cy="26361"/>
            </a:xfrm>
            <a:custGeom>
              <a:avLst/>
              <a:gdLst/>
              <a:ahLst/>
              <a:cxnLst/>
              <a:rect l="l" t="t" r="r" b="b"/>
              <a:pathLst>
                <a:path w="2050" h="723" extrusionOk="0">
                  <a:moveTo>
                    <a:pt x="2049" y="0"/>
                  </a:moveTo>
                  <a:lnTo>
                    <a:pt x="2049" y="0"/>
                  </a:lnTo>
                  <a:cubicBezTo>
                    <a:pt x="2049" y="0"/>
                    <a:pt x="1482" y="316"/>
                    <a:pt x="894" y="338"/>
                  </a:cubicBezTo>
                  <a:cubicBezTo>
                    <a:pt x="867" y="339"/>
                    <a:pt x="841" y="340"/>
                    <a:pt x="815" y="340"/>
                  </a:cubicBezTo>
                  <a:cubicBezTo>
                    <a:pt x="278" y="340"/>
                    <a:pt x="0" y="131"/>
                    <a:pt x="0" y="131"/>
                  </a:cubicBezTo>
                  <a:lnTo>
                    <a:pt x="0" y="131"/>
                  </a:lnTo>
                  <a:cubicBezTo>
                    <a:pt x="0" y="131"/>
                    <a:pt x="452" y="723"/>
                    <a:pt x="989" y="723"/>
                  </a:cubicBezTo>
                  <a:cubicBezTo>
                    <a:pt x="1011" y="723"/>
                    <a:pt x="1034" y="722"/>
                    <a:pt x="1057" y="720"/>
                  </a:cubicBezTo>
                  <a:cubicBezTo>
                    <a:pt x="1613" y="665"/>
                    <a:pt x="2049" y="0"/>
                    <a:pt x="2049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3737426" y="5111193"/>
              <a:ext cx="17136" cy="12360"/>
            </a:xfrm>
            <a:custGeom>
              <a:avLst/>
              <a:gdLst/>
              <a:ahLst/>
              <a:cxnLst/>
              <a:rect l="l" t="t" r="r" b="b"/>
              <a:pathLst>
                <a:path w="470" h="339" extrusionOk="0">
                  <a:moveTo>
                    <a:pt x="1" y="1"/>
                  </a:moveTo>
                  <a:cubicBezTo>
                    <a:pt x="153" y="110"/>
                    <a:pt x="317" y="218"/>
                    <a:pt x="469" y="338"/>
                  </a:cubicBezTo>
                  <a:cubicBezTo>
                    <a:pt x="317" y="218"/>
                    <a:pt x="153" y="110"/>
                    <a:pt x="1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3733051" y="5108422"/>
              <a:ext cx="4412" cy="2807"/>
            </a:xfrm>
            <a:custGeom>
              <a:avLst/>
              <a:gdLst/>
              <a:ahLst/>
              <a:cxnLst/>
              <a:rect l="l" t="t" r="r" b="b"/>
              <a:pathLst>
                <a:path w="121" h="77" extrusionOk="0">
                  <a:moveTo>
                    <a:pt x="1" y="0"/>
                  </a:moveTo>
                  <a:cubicBezTo>
                    <a:pt x="44" y="22"/>
                    <a:pt x="77" y="55"/>
                    <a:pt x="121" y="77"/>
                  </a:cubicBezTo>
                  <a:cubicBezTo>
                    <a:pt x="77" y="55"/>
                    <a:pt x="44" y="22"/>
                    <a:pt x="1" y="0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378916" y="4907349"/>
              <a:ext cx="803068" cy="371163"/>
            </a:xfrm>
            <a:custGeom>
              <a:avLst/>
              <a:gdLst/>
              <a:ahLst/>
              <a:cxnLst/>
              <a:rect l="l" t="t" r="r" b="b"/>
              <a:pathLst>
                <a:path w="22026" h="10180" extrusionOk="0">
                  <a:moveTo>
                    <a:pt x="8207" y="1"/>
                  </a:moveTo>
                  <a:lnTo>
                    <a:pt x="1635" y="4415"/>
                  </a:lnTo>
                  <a:lnTo>
                    <a:pt x="197" y="7215"/>
                  </a:lnTo>
                  <a:lnTo>
                    <a:pt x="1" y="10180"/>
                  </a:lnTo>
                  <a:lnTo>
                    <a:pt x="22026" y="10180"/>
                  </a:lnTo>
                  <a:cubicBezTo>
                    <a:pt x="21644" y="7281"/>
                    <a:pt x="21241" y="4622"/>
                    <a:pt x="20958" y="4055"/>
                  </a:cubicBezTo>
                  <a:cubicBezTo>
                    <a:pt x="20282" y="2704"/>
                    <a:pt x="14125" y="284"/>
                    <a:pt x="14125" y="284"/>
                  </a:cubicBezTo>
                  <a:lnTo>
                    <a:pt x="8207" y="1"/>
                  </a:lnTo>
                  <a:close/>
                </a:path>
              </a:pathLst>
            </a:custGeom>
            <a:solidFill>
              <a:srgbClr val="45BE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643136" y="4907349"/>
              <a:ext cx="315160" cy="112370"/>
            </a:xfrm>
            <a:custGeom>
              <a:avLst/>
              <a:gdLst/>
              <a:ahLst/>
              <a:cxnLst/>
              <a:rect l="l" t="t" r="r" b="b"/>
              <a:pathLst>
                <a:path w="8644" h="3082" extrusionOk="0">
                  <a:moveTo>
                    <a:pt x="960" y="1"/>
                  </a:moveTo>
                  <a:lnTo>
                    <a:pt x="12" y="633"/>
                  </a:lnTo>
                  <a:cubicBezTo>
                    <a:pt x="1" y="1145"/>
                    <a:pt x="164" y="2311"/>
                    <a:pt x="1767" y="2758"/>
                  </a:cubicBezTo>
                  <a:cubicBezTo>
                    <a:pt x="2556" y="2980"/>
                    <a:pt x="3357" y="3081"/>
                    <a:pt x="4117" y="3081"/>
                  </a:cubicBezTo>
                  <a:cubicBezTo>
                    <a:pt x="5371" y="3081"/>
                    <a:pt x="6511" y="2805"/>
                    <a:pt x="7292" y="2344"/>
                  </a:cubicBezTo>
                  <a:cubicBezTo>
                    <a:pt x="8044" y="1897"/>
                    <a:pt x="8436" y="1374"/>
                    <a:pt x="8643" y="1025"/>
                  </a:cubicBezTo>
                  <a:cubicBezTo>
                    <a:pt x="7630" y="578"/>
                    <a:pt x="6878" y="284"/>
                    <a:pt x="6878" y="284"/>
                  </a:cubicBezTo>
                  <a:lnTo>
                    <a:pt x="960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668184" y="4778210"/>
              <a:ext cx="248767" cy="218796"/>
            </a:xfrm>
            <a:custGeom>
              <a:avLst/>
              <a:gdLst/>
              <a:ahLst/>
              <a:cxnLst/>
              <a:rect l="l" t="t" r="r" b="b"/>
              <a:pathLst>
                <a:path w="6823" h="6001" extrusionOk="0">
                  <a:moveTo>
                    <a:pt x="862" y="1"/>
                  </a:moveTo>
                  <a:lnTo>
                    <a:pt x="1" y="4306"/>
                  </a:lnTo>
                  <a:cubicBezTo>
                    <a:pt x="1" y="4306"/>
                    <a:pt x="1080" y="5744"/>
                    <a:pt x="2834" y="5984"/>
                  </a:cubicBezTo>
                  <a:cubicBezTo>
                    <a:pt x="2913" y="5995"/>
                    <a:pt x="2998" y="6001"/>
                    <a:pt x="3087" y="6001"/>
                  </a:cubicBezTo>
                  <a:cubicBezTo>
                    <a:pt x="4450" y="6001"/>
                    <a:pt x="6823" y="4741"/>
                    <a:pt x="6823" y="4556"/>
                  </a:cubicBezTo>
                  <a:cubicBezTo>
                    <a:pt x="6823" y="4349"/>
                    <a:pt x="5657" y="121"/>
                    <a:pt x="5657" y="121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690023" y="4778210"/>
              <a:ext cx="194769" cy="95635"/>
            </a:xfrm>
            <a:custGeom>
              <a:avLst/>
              <a:gdLst/>
              <a:ahLst/>
              <a:cxnLst/>
              <a:rect l="l" t="t" r="r" b="b"/>
              <a:pathLst>
                <a:path w="5342" h="2623" extrusionOk="0">
                  <a:moveTo>
                    <a:pt x="263" y="1"/>
                  </a:moveTo>
                  <a:lnTo>
                    <a:pt x="1" y="1309"/>
                  </a:lnTo>
                  <a:cubicBezTo>
                    <a:pt x="669" y="2048"/>
                    <a:pt x="2072" y="2623"/>
                    <a:pt x="2942" y="2623"/>
                  </a:cubicBezTo>
                  <a:cubicBezTo>
                    <a:pt x="2996" y="2623"/>
                    <a:pt x="3047" y="2621"/>
                    <a:pt x="3096" y="2616"/>
                  </a:cubicBezTo>
                  <a:cubicBezTo>
                    <a:pt x="3750" y="2562"/>
                    <a:pt x="4687" y="1952"/>
                    <a:pt x="5341" y="1156"/>
                  </a:cubicBezTo>
                  <a:cubicBezTo>
                    <a:pt x="5178" y="557"/>
                    <a:pt x="5058" y="121"/>
                    <a:pt x="5058" y="121"/>
                  </a:cubicBezTo>
                  <a:lnTo>
                    <a:pt x="263" y="1"/>
                  </a:lnTo>
                  <a:close/>
                </a:path>
              </a:pathLst>
            </a:custGeom>
            <a:solidFill>
              <a:srgbClr val="E8C2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635990" y="4429951"/>
              <a:ext cx="296857" cy="406565"/>
            </a:xfrm>
            <a:custGeom>
              <a:avLst/>
              <a:gdLst/>
              <a:ahLst/>
              <a:cxnLst/>
              <a:rect l="l" t="t" r="r" b="b"/>
              <a:pathLst>
                <a:path w="8142" h="11151" extrusionOk="0">
                  <a:moveTo>
                    <a:pt x="2671" y="0"/>
                  </a:moveTo>
                  <a:cubicBezTo>
                    <a:pt x="2444" y="0"/>
                    <a:pt x="2235" y="53"/>
                    <a:pt x="2050" y="170"/>
                  </a:cubicBezTo>
                  <a:cubicBezTo>
                    <a:pt x="197" y="1325"/>
                    <a:pt x="1" y="3886"/>
                    <a:pt x="1" y="3886"/>
                  </a:cubicBezTo>
                  <a:cubicBezTo>
                    <a:pt x="1" y="3886"/>
                    <a:pt x="742" y="8943"/>
                    <a:pt x="1428" y="9760"/>
                  </a:cubicBezTo>
                  <a:cubicBezTo>
                    <a:pt x="2077" y="10543"/>
                    <a:pt x="3534" y="11150"/>
                    <a:pt x="4437" y="11150"/>
                  </a:cubicBezTo>
                  <a:cubicBezTo>
                    <a:pt x="4490" y="11150"/>
                    <a:pt x="4540" y="11148"/>
                    <a:pt x="4589" y="11144"/>
                  </a:cubicBezTo>
                  <a:cubicBezTo>
                    <a:pt x="5472" y="11068"/>
                    <a:pt x="6856" y="9978"/>
                    <a:pt x="7401" y="8812"/>
                  </a:cubicBezTo>
                  <a:cubicBezTo>
                    <a:pt x="7946" y="7635"/>
                    <a:pt x="8142" y="4246"/>
                    <a:pt x="8142" y="4246"/>
                  </a:cubicBezTo>
                  <a:cubicBezTo>
                    <a:pt x="8142" y="4246"/>
                    <a:pt x="4709" y="0"/>
                    <a:pt x="2671" y="0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590708" y="4332750"/>
              <a:ext cx="454984" cy="337838"/>
            </a:xfrm>
            <a:custGeom>
              <a:avLst/>
              <a:gdLst/>
              <a:ahLst/>
              <a:cxnLst/>
              <a:rect l="l" t="t" r="r" b="b"/>
              <a:pathLst>
                <a:path w="12479" h="9266" extrusionOk="0">
                  <a:moveTo>
                    <a:pt x="4880" y="0"/>
                  </a:moveTo>
                  <a:cubicBezTo>
                    <a:pt x="4844" y="0"/>
                    <a:pt x="4809" y="1"/>
                    <a:pt x="4774" y="2"/>
                  </a:cubicBezTo>
                  <a:cubicBezTo>
                    <a:pt x="3455" y="46"/>
                    <a:pt x="1635" y="1659"/>
                    <a:pt x="1635" y="1659"/>
                  </a:cubicBezTo>
                  <a:cubicBezTo>
                    <a:pt x="1635" y="1659"/>
                    <a:pt x="611" y="2748"/>
                    <a:pt x="306" y="4536"/>
                  </a:cubicBezTo>
                  <a:cubicBezTo>
                    <a:pt x="0" y="6323"/>
                    <a:pt x="1613" y="8742"/>
                    <a:pt x="1613" y="8742"/>
                  </a:cubicBezTo>
                  <a:lnTo>
                    <a:pt x="1711" y="6944"/>
                  </a:lnTo>
                  <a:cubicBezTo>
                    <a:pt x="1711" y="6944"/>
                    <a:pt x="3651" y="4536"/>
                    <a:pt x="3902" y="3468"/>
                  </a:cubicBezTo>
                  <a:cubicBezTo>
                    <a:pt x="3902" y="3468"/>
                    <a:pt x="4894" y="5517"/>
                    <a:pt x="5929" y="5920"/>
                  </a:cubicBezTo>
                  <a:cubicBezTo>
                    <a:pt x="6100" y="5988"/>
                    <a:pt x="6248" y="6016"/>
                    <a:pt x="6374" y="6016"/>
                  </a:cubicBezTo>
                  <a:cubicBezTo>
                    <a:pt x="7021" y="6016"/>
                    <a:pt x="7128" y="5277"/>
                    <a:pt x="7128" y="5277"/>
                  </a:cubicBezTo>
                  <a:cubicBezTo>
                    <a:pt x="7128" y="5277"/>
                    <a:pt x="8130" y="6694"/>
                    <a:pt x="8577" y="6901"/>
                  </a:cubicBezTo>
                  <a:cubicBezTo>
                    <a:pt x="9013" y="7097"/>
                    <a:pt x="8926" y="7565"/>
                    <a:pt x="8926" y="7565"/>
                  </a:cubicBezTo>
                  <a:lnTo>
                    <a:pt x="9155" y="9266"/>
                  </a:lnTo>
                  <a:cubicBezTo>
                    <a:pt x="9155" y="9266"/>
                    <a:pt x="9624" y="8067"/>
                    <a:pt x="9983" y="7260"/>
                  </a:cubicBezTo>
                  <a:cubicBezTo>
                    <a:pt x="10277" y="5244"/>
                    <a:pt x="11160" y="4656"/>
                    <a:pt x="11542" y="4536"/>
                  </a:cubicBezTo>
                  <a:cubicBezTo>
                    <a:pt x="11934" y="4416"/>
                    <a:pt x="12479" y="3762"/>
                    <a:pt x="12065" y="2988"/>
                  </a:cubicBezTo>
                  <a:cubicBezTo>
                    <a:pt x="11661" y="2214"/>
                    <a:pt x="10604" y="2487"/>
                    <a:pt x="10550" y="2323"/>
                  </a:cubicBezTo>
                  <a:cubicBezTo>
                    <a:pt x="10495" y="2171"/>
                    <a:pt x="11291" y="1822"/>
                    <a:pt x="11193" y="1375"/>
                  </a:cubicBezTo>
                  <a:cubicBezTo>
                    <a:pt x="11117" y="997"/>
                    <a:pt x="10476" y="570"/>
                    <a:pt x="9731" y="570"/>
                  </a:cubicBezTo>
                  <a:cubicBezTo>
                    <a:pt x="9617" y="570"/>
                    <a:pt x="9501" y="580"/>
                    <a:pt x="9384" y="602"/>
                  </a:cubicBezTo>
                  <a:cubicBezTo>
                    <a:pt x="9302" y="617"/>
                    <a:pt x="9208" y="623"/>
                    <a:pt x="9103" y="623"/>
                  </a:cubicBezTo>
                  <a:cubicBezTo>
                    <a:pt x="8096" y="623"/>
                    <a:pt x="6092" y="0"/>
                    <a:pt x="488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591765" y="4584830"/>
              <a:ext cx="66540" cy="109599"/>
            </a:xfrm>
            <a:custGeom>
              <a:avLst/>
              <a:gdLst/>
              <a:ahLst/>
              <a:cxnLst/>
              <a:rect l="l" t="t" r="r" b="b"/>
              <a:pathLst>
                <a:path w="1825" h="3006" extrusionOk="0">
                  <a:moveTo>
                    <a:pt x="1026" y="0"/>
                  </a:moveTo>
                  <a:cubicBezTo>
                    <a:pt x="494" y="0"/>
                    <a:pt x="1" y="1050"/>
                    <a:pt x="255" y="1774"/>
                  </a:cubicBezTo>
                  <a:cubicBezTo>
                    <a:pt x="549" y="2613"/>
                    <a:pt x="1824" y="3005"/>
                    <a:pt x="1824" y="3005"/>
                  </a:cubicBezTo>
                  <a:lnTo>
                    <a:pt x="1279" y="85"/>
                  </a:lnTo>
                  <a:cubicBezTo>
                    <a:pt x="1196" y="27"/>
                    <a:pt x="1110" y="0"/>
                    <a:pt x="1026" y="0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921284" y="4601492"/>
              <a:ext cx="59357" cy="95306"/>
            </a:xfrm>
            <a:custGeom>
              <a:avLst/>
              <a:gdLst/>
              <a:ahLst/>
              <a:cxnLst/>
              <a:rect l="l" t="t" r="r" b="b"/>
              <a:pathLst>
                <a:path w="1628" h="2614" extrusionOk="0">
                  <a:moveTo>
                    <a:pt x="817" y="1"/>
                  </a:moveTo>
                  <a:cubicBezTo>
                    <a:pt x="667" y="1"/>
                    <a:pt x="489" y="52"/>
                    <a:pt x="284" y="173"/>
                  </a:cubicBezTo>
                  <a:lnTo>
                    <a:pt x="1" y="2614"/>
                  </a:lnTo>
                  <a:cubicBezTo>
                    <a:pt x="1" y="2614"/>
                    <a:pt x="1014" y="1982"/>
                    <a:pt x="1352" y="1437"/>
                  </a:cubicBezTo>
                  <a:cubicBezTo>
                    <a:pt x="1628" y="1001"/>
                    <a:pt x="1483" y="1"/>
                    <a:pt x="817" y="1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695893" y="4639446"/>
              <a:ext cx="67706" cy="22022"/>
            </a:xfrm>
            <a:custGeom>
              <a:avLst/>
              <a:gdLst/>
              <a:ahLst/>
              <a:cxnLst/>
              <a:rect l="l" t="t" r="r" b="b"/>
              <a:pathLst>
                <a:path w="1857" h="604" extrusionOk="0">
                  <a:moveTo>
                    <a:pt x="1012" y="1"/>
                  </a:moveTo>
                  <a:cubicBezTo>
                    <a:pt x="428" y="1"/>
                    <a:pt x="25" y="505"/>
                    <a:pt x="25" y="505"/>
                  </a:cubicBezTo>
                  <a:cubicBezTo>
                    <a:pt x="1" y="576"/>
                    <a:pt x="19" y="603"/>
                    <a:pt x="65" y="603"/>
                  </a:cubicBezTo>
                  <a:cubicBezTo>
                    <a:pt x="225" y="603"/>
                    <a:pt x="725" y="273"/>
                    <a:pt x="995" y="265"/>
                  </a:cubicBezTo>
                  <a:cubicBezTo>
                    <a:pt x="1005" y="264"/>
                    <a:pt x="1015" y="264"/>
                    <a:pt x="1024" y="264"/>
                  </a:cubicBezTo>
                  <a:cubicBezTo>
                    <a:pt x="1346" y="264"/>
                    <a:pt x="1617" y="594"/>
                    <a:pt x="1733" y="594"/>
                  </a:cubicBezTo>
                  <a:cubicBezTo>
                    <a:pt x="1738" y="594"/>
                    <a:pt x="1743" y="593"/>
                    <a:pt x="1747" y="592"/>
                  </a:cubicBezTo>
                  <a:cubicBezTo>
                    <a:pt x="1856" y="559"/>
                    <a:pt x="1714" y="58"/>
                    <a:pt x="1082" y="3"/>
                  </a:cubicBezTo>
                  <a:cubicBezTo>
                    <a:pt x="1058" y="2"/>
                    <a:pt x="1035" y="1"/>
                    <a:pt x="1012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795718" y="4645353"/>
              <a:ext cx="33835" cy="83348"/>
            </a:xfrm>
            <a:custGeom>
              <a:avLst/>
              <a:gdLst/>
              <a:ahLst/>
              <a:cxnLst/>
              <a:rect l="l" t="t" r="r" b="b"/>
              <a:pathLst>
                <a:path w="928" h="2286" extrusionOk="0">
                  <a:moveTo>
                    <a:pt x="60" y="0"/>
                  </a:moveTo>
                  <a:cubicBezTo>
                    <a:pt x="39" y="0"/>
                    <a:pt x="20" y="31"/>
                    <a:pt x="1" y="103"/>
                  </a:cubicBezTo>
                  <a:cubicBezTo>
                    <a:pt x="1" y="103"/>
                    <a:pt x="153" y="1389"/>
                    <a:pt x="459" y="1585"/>
                  </a:cubicBezTo>
                  <a:cubicBezTo>
                    <a:pt x="764" y="1781"/>
                    <a:pt x="448" y="2097"/>
                    <a:pt x="186" y="2239"/>
                  </a:cubicBezTo>
                  <a:cubicBezTo>
                    <a:pt x="123" y="2272"/>
                    <a:pt x="119" y="2286"/>
                    <a:pt x="151" y="2286"/>
                  </a:cubicBezTo>
                  <a:cubicBezTo>
                    <a:pt x="256" y="2286"/>
                    <a:pt x="762" y="2128"/>
                    <a:pt x="829" y="1978"/>
                  </a:cubicBezTo>
                  <a:cubicBezTo>
                    <a:pt x="927" y="1792"/>
                    <a:pt x="589" y="1618"/>
                    <a:pt x="415" y="1127"/>
                  </a:cubicBezTo>
                  <a:cubicBezTo>
                    <a:pt x="271" y="713"/>
                    <a:pt x="156" y="0"/>
                    <a:pt x="60" y="0"/>
                  </a:cubicBezTo>
                  <a:close/>
                </a:path>
              </a:pathLst>
            </a:custGeom>
            <a:solidFill>
              <a:srgbClr val="D8AD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672595" y="4584721"/>
              <a:ext cx="100921" cy="33324"/>
            </a:xfrm>
            <a:custGeom>
              <a:avLst/>
              <a:gdLst/>
              <a:ahLst/>
              <a:cxnLst/>
              <a:rect l="l" t="t" r="r" b="b"/>
              <a:pathLst>
                <a:path w="2768" h="914" extrusionOk="0">
                  <a:moveTo>
                    <a:pt x="1438" y="1"/>
                  </a:moveTo>
                  <a:cubicBezTo>
                    <a:pt x="675" y="1"/>
                    <a:pt x="32" y="829"/>
                    <a:pt x="32" y="829"/>
                  </a:cubicBezTo>
                  <a:cubicBezTo>
                    <a:pt x="1" y="889"/>
                    <a:pt x="11" y="914"/>
                    <a:pt x="54" y="914"/>
                  </a:cubicBezTo>
                  <a:cubicBezTo>
                    <a:pt x="218" y="914"/>
                    <a:pt x="864" y="545"/>
                    <a:pt x="1427" y="458"/>
                  </a:cubicBezTo>
                  <a:cubicBezTo>
                    <a:pt x="1491" y="448"/>
                    <a:pt x="1553" y="444"/>
                    <a:pt x="1613" y="444"/>
                  </a:cubicBezTo>
                  <a:cubicBezTo>
                    <a:pt x="2153" y="444"/>
                    <a:pt x="2532" y="802"/>
                    <a:pt x="2657" y="802"/>
                  </a:cubicBezTo>
                  <a:cubicBezTo>
                    <a:pt x="2672" y="802"/>
                    <a:pt x="2684" y="797"/>
                    <a:pt x="2691" y="785"/>
                  </a:cubicBezTo>
                  <a:cubicBezTo>
                    <a:pt x="2768" y="654"/>
                    <a:pt x="2190" y="1"/>
                    <a:pt x="143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818761" y="4639446"/>
              <a:ext cx="67597" cy="22022"/>
            </a:xfrm>
            <a:custGeom>
              <a:avLst/>
              <a:gdLst/>
              <a:ahLst/>
              <a:cxnLst/>
              <a:rect l="l" t="t" r="r" b="b"/>
              <a:pathLst>
                <a:path w="1854" h="604" extrusionOk="0">
                  <a:moveTo>
                    <a:pt x="836" y="1"/>
                  </a:moveTo>
                  <a:cubicBezTo>
                    <a:pt x="812" y="1"/>
                    <a:pt x="788" y="2"/>
                    <a:pt x="764" y="3"/>
                  </a:cubicBezTo>
                  <a:cubicBezTo>
                    <a:pt x="132" y="58"/>
                    <a:pt x="1" y="559"/>
                    <a:pt x="99" y="592"/>
                  </a:cubicBezTo>
                  <a:cubicBezTo>
                    <a:pt x="104" y="593"/>
                    <a:pt x="108" y="594"/>
                    <a:pt x="113" y="594"/>
                  </a:cubicBezTo>
                  <a:cubicBezTo>
                    <a:pt x="229" y="594"/>
                    <a:pt x="500" y="264"/>
                    <a:pt x="822" y="264"/>
                  </a:cubicBezTo>
                  <a:cubicBezTo>
                    <a:pt x="832" y="264"/>
                    <a:pt x="841" y="264"/>
                    <a:pt x="851" y="265"/>
                  </a:cubicBezTo>
                  <a:cubicBezTo>
                    <a:pt x="1122" y="273"/>
                    <a:pt x="1622" y="603"/>
                    <a:pt x="1787" y="603"/>
                  </a:cubicBezTo>
                  <a:cubicBezTo>
                    <a:pt x="1834" y="603"/>
                    <a:pt x="1854" y="576"/>
                    <a:pt x="1832" y="505"/>
                  </a:cubicBezTo>
                  <a:cubicBezTo>
                    <a:pt x="1832" y="505"/>
                    <a:pt x="1429" y="1"/>
                    <a:pt x="83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808443" y="4584721"/>
              <a:ext cx="100921" cy="33324"/>
            </a:xfrm>
            <a:custGeom>
              <a:avLst/>
              <a:gdLst/>
              <a:ahLst/>
              <a:cxnLst/>
              <a:rect l="l" t="t" r="r" b="b"/>
              <a:pathLst>
                <a:path w="2768" h="914" extrusionOk="0">
                  <a:moveTo>
                    <a:pt x="1341" y="1"/>
                  </a:moveTo>
                  <a:cubicBezTo>
                    <a:pt x="578" y="1"/>
                    <a:pt x="1" y="654"/>
                    <a:pt x="77" y="785"/>
                  </a:cubicBezTo>
                  <a:cubicBezTo>
                    <a:pt x="84" y="797"/>
                    <a:pt x="96" y="802"/>
                    <a:pt x="111" y="802"/>
                  </a:cubicBezTo>
                  <a:cubicBezTo>
                    <a:pt x="236" y="802"/>
                    <a:pt x="615" y="444"/>
                    <a:pt x="1155" y="444"/>
                  </a:cubicBezTo>
                  <a:cubicBezTo>
                    <a:pt x="1215" y="444"/>
                    <a:pt x="1277" y="448"/>
                    <a:pt x="1341" y="458"/>
                  </a:cubicBezTo>
                  <a:cubicBezTo>
                    <a:pt x="1904" y="545"/>
                    <a:pt x="2550" y="914"/>
                    <a:pt x="2714" y="914"/>
                  </a:cubicBezTo>
                  <a:cubicBezTo>
                    <a:pt x="2757" y="914"/>
                    <a:pt x="2767" y="889"/>
                    <a:pt x="2736" y="829"/>
                  </a:cubicBezTo>
                  <a:cubicBezTo>
                    <a:pt x="2736" y="829"/>
                    <a:pt x="2093" y="1"/>
                    <a:pt x="1341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760171" y="4757684"/>
              <a:ext cx="72154" cy="17100"/>
            </a:xfrm>
            <a:custGeom>
              <a:avLst/>
              <a:gdLst/>
              <a:ahLst/>
              <a:cxnLst/>
              <a:rect l="l" t="t" r="r" b="b"/>
              <a:pathLst>
                <a:path w="1979" h="469" extrusionOk="0">
                  <a:moveTo>
                    <a:pt x="1942" y="0"/>
                  </a:moveTo>
                  <a:cubicBezTo>
                    <a:pt x="1857" y="0"/>
                    <a:pt x="1557" y="185"/>
                    <a:pt x="1085" y="259"/>
                  </a:cubicBezTo>
                  <a:cubicBezTo>
                    <a:pt x="957" y="281"/>
                    <a:pt x="842" y="290"/>
                    <a:pt x="742" y="290"/>
                  </a:cubicBezTo>
                  <a:cubicBezTo>
                    <a:pt x="409" y="290"/>
                    <a:pt x="235" y="193"/>
                    <a:pt x="235" y="193"/>
                  </a:cubicBezTo>
                  <a:cubicBezTo>
                    <a:pt x="182" y="171"/>
                    <a:pt x="71" y="95"/>
                    <a:pt x="26" y="95"/>
                  </a:cubicBezTo>
                  <a:cubicBezTo>
                    <a:pt x="7" y="95"/>
                    <a:pt x="0" y="110"/>
                    <a:pt x="17" y="150"/>
                  </a:cubicBezTo>
                  <a:cubicBezTo>
                    <a:pt x="65" y="255"/>
                    <a:pt x="439" y="469"/>
                    <a:pt x="890" y="469"/>
                  </a:cubicBezTo>
                  <a:cubicBezTo>
                    <a:pt x="954" y="469"/>
                    <a:pt x="1019" y="464"/>
                    <a:pt x="1085" y="455"/>
                  </a:cubicBezTo>
                  <a:cubicBezTo>
                    <a:pt x="1619" y="390"/>
                    <a:pt x="1979" y="95"/>
                    <a:pt x="1968" y="19"/>
                  </a:cubicBezTo>
                  <a:cubicBezTo>
                    <a:pt x="1966" y="6"/>
                    <a:pt x="1958" y="0"/>
                    <a:pt x="1942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1808729" y="4491312"/>
              <a:ext cx="571037" cy="713449"/>
            </a:xfrm>
            <a:custGeom>
              <a:avLst/>
              <a:gdLst/>
              <a:ahLst/>
              <a:cxnLst/>
              <a:rect l="l" t="t" r="r" b="b"/>
              <a:pathLst>
                <a:path w="15662" h="19568" extrusionOk="0">
                  <a:moveTo>
                    <a:pt x="7015" y="1"/>
                  </a:moveTo>
                  <a:cubicBezTo>
                    <a:pt x="2488" y="1"/>
                    <a:pt x="1832" y="4041"/>
                    <a:pt x="1843" y="5113"/>
                  </a:cubicBezTo>
                  <a:cubicBezTo>
                    <a:pt x="1843" y="5832"/>
                    <a:pt x="1897" y="9112"/>
                    <a:pt x="1494" y="10169"/>
                  </a:cubicBezTo>
                  <a:cubicBezTo>
                    <a:pt x="1080" y="11227"/>
                    <a:pt x="1" y="14932"/>
                    <a:pt x="1821" y="16872"/>
                  </a:cubicBezTo>
                  <a:cubicBezTo>
                    <a:pt x="3641" y="18801"/>
                    <a:pt x="6322" y="18921"/>
                    <a:pt x="8033" y="19422"/>
                  </a:cubicBezTo>
                  <a:cubicBezTo>
                    <a:pt x="8356" y="19519"/>
                    <a:pt x="8792" y="19567"/>
                    <a:pt x="9291" y="19567"/>
                  </a:cubicBezTo>
                  <a:cubicBezTo>
                    <a:pt x="11417" y="19567"/>
                    <a:pt x="14675" y="18693"/>
                    <a:pt x="15117" y="17024"/>
                  </a:cubicBezTo>
                  <a:cubicBezTo>
                    <a:pt x="15662" y="14975"/>
                    <a:pt x="13166" y="13243"/>
                    <a:pt x="12959" y="11946"/>
                  </a:cubicBezTo>
                  <a:cubicBezTo>
                    <a:pt x="12752" y="10660"/>
                    <a:pt x="13362" y="6628"/>
                    <a:pt x="13253" y="5200"/>
                  </a:cubicBezTo>
                  <a:cubicBezTo>
                    <a:pt x="13144" y="3838"/>
                    <a:pt x="13264" y="78"/>
                    <a:pt x="7106" y="1"/>
                  </a:cubicBezTo>
                  <a:cubicBezTo>
                    <a:pt x="7076" y="1"/>
                    <a:pt x="7046" y="1"/>
                    <a:pt x="7015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1826630" y="4999992"/>
              <a:ext cx="565057" cy="278518"/>
            </a:xfrm>
            <a:custGeom>
              <a:avLst/>
              <a:gdLst/>
              <a:ahLst/>
              <a:cxnLst/>
              <a:rect l="l" t="t" r="r" b="b"/>
              <a:pathLst>
                <a:path w="15498" h="7639" extrusionOk="0">
                  <a:moveTo>
                    <a:pt x="6427" y="0"/>
                  </a:moveTo>
                  <a:cubicBezTo>
                    <a:pt x="3743" y="0"/>
                    <a:pt x="1586" y="943"/>
                    <a:pt x="0" y="2091"/>
                  </a:cubicBezTo>
                  <a:lnTo>
                    <a:pt x="0" y="7639"/>
                  </a:lnTo>
                  <a:lnTo>
                    <a:pt x="15497" y="7639"/>
                  </a:lnTo>
                  <a:cubicBezTo>
                    <a:pt x="15443" y="6843"/>
                    <a:pt x="15367" y="6255"/>
                    <a:pt x="15279" y="5982"/>
                  </a:cubicBezTo>
                  <a:cubicBezTo>
                    <a:pt x="14724" y="4228"/>
                    <a:pt x="13699" y="3051"/>
                    <a:pt x="12315" y="2146"/>
                  </a:cubicBezTo>
                  <a:cubicBezTo>
                    <a:pt x="10942" y="1231"/>
                    <a:pt x="7651" y="64"/>
                    <a:pt x="7651" y="64"/>
                  </a:cubicBezTo>
                  <a:cubicBezTo>
                    <a:pt x="7231" y="21"/>
                    <a:pt x="6823" y="0"/>
                    <a:pt x="6427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1983806" y="4882338"/>
              <a:ext cx="202061" cy="280122"/>
            </a:xfrm>
            <a:custGeom>
              <a:avLst/>
              <a:gdLst/>
              <a:ahLst/>
              <a:cxnLst/>
              <a:rect l="l" t="t" r="r" b="b"/>
              <a:pathLst>
                <a:path w="5542" h="7683" extrusionOk="0">
                  <a:moveTo>
                    <a:pt x="1204" y="0"/>
                  </a:moveTo>
                  <a:cubicBezTo>
                    <a:pt x="1204" y="0"/>
                    <a:pt x="1204" y="3466"/>
                    <a:pt x="583" y="4229"/>
                  </a:cubicBezTo>
                  <a:cubicBezTo>
                    <a:pt x="1" y="4956"/>
                    <a:pt x="310" y="7682"/>
                    <a:pt x="2416" y="7682"/>
                  </a:cubicBezTo>
                  <a:cubicBezTo>
                    <a:pt x="2519" y="7682"/>
                    <a:pt x="2628" y="7675"/>
                    <a:pt x="2740" y="7662"/>
                  </a:cubicBezTo>
                  <a:cubicBezTo>
                    <a:pt x="5138" y="7356"/>
                    <a:pt x="5541" y="5188"/>
                    <a:pt x="5138" y="4577"/>
                  </a:cubicBezTo>
                  <a:cubicBezTo>
                    <a:pt x="4724" y="3956"/>
                    <a:pt x="4375" y="3815"/>
                    <a:pt x="4255" y="2932"/>
                  </a:cubicBezTo>
                  <a:cubicBezTo>
                    <a:pt x="4135" y="2060"/>
                    <a:pt x="4135" y="262"/>
                    <a:pt x="4135" y="262"/>
                  </a:cubicBezTo>
                  <a:lnTo>
                    <a:pt x="1204" y="0"/>
                  </a:ln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024896" y="4882338"/>
              <a:ext cx="111677" cy="89181"/>
            </a:xfrm>
            <a:custGeom>
              <a:avLst/>
              <a:gdLst/>
              <a:ahLst/>
              <a:cxnLst/>
              <a:rect l="l" t="t" r="r" b="b"/>
              <a:pathLst>
                <a:path w="3063" h="2446" extrusionOk="0">
                  <a:moveTo>
                    <a:pt x="77" y="0"/>
                  </a:moveTo>
                  <a:cubicBezTo>
                    <a:pt x="77" y="0"/>
                    <a:pt x="77" y="861"/>
                    <a:pt x="0" y="1820"/>
                  </a:cubicBezTo>
                  <a:cubicBezTo>
                    <a:pt x="22" y="1831"/>
                    <a:pt x="55" y="1864"/>
                    <a:pt x="77" y="1875"/>
                  </a:cubicBezTo>
                  <a:cubicBezTo>
                    <a:pt x="639" y="2254"/>
                    <a:pt x="1304" y="2445"/>
                    <a:pt x="1925" y="2445"/>
                  </a:cubicBezTo>
                  <a:cubicBezTo>
                    <a:pt x="2338" y="2445"/>
                    <a:pt x="2732" y="2361"/>
                    <a:pt x="3063" y="2191"/>
                  </a:cubicBezTo>
                  <a:cubicBezTo>
                    <a:pt x="3008" y="1308"/>
                    <a:pt x="3008" y="262"/>
                    <a:pt x="3008" y="262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1955368" y="4628034"/>
              <a:ext cx="263460" cy="300795"/>
            </a:xfrm>
            <a:custGeom>
              <a:avLst/>
              <a:gdLst/>
              <a:ahLst/>
              <a:cxnLst/>
              <a:rect l="l" t="t" r="r" b="b"/>
              <a:pathLst>
                <a:path w="7226" h="8250" extrusionOk="0">
                  <a:moveTo>
                    <a:pt x="2006" y="0"/>
                  </a:moveTo>
                  <a:cubicBezTo>
                    <a:pt x="1689" y="959"/>
                    <a:pt x="502" y="1929"/>
                    <a:pt x="0" y="2300"/>
                  </a:cubicBezTo>
                  <a:cubicBezTo>
                    <a:pt x="164" y="4185"/>
                    <a:pt x="632" y="7008"/>
                    <a:pt x="1984" y="7771"/>
                  </a:cubicBezTo>
                  <a:cubicBezTo>
                    <a:pt x="2549" y="8093"/>
                    <a:pt x="3145" y="8249"/>
                    <a:pt x="3709" y="8249"/>
                  </a:cubicBezTo>
                  <a:cubicBezTo>
                    <a:pt x="4460" y="8249"/>
                    <a:pt x="5154" y="7973"/>
                    <a:pt x="5646" y="7444"/>
                  </a:cubicBezTo>
                  <a:cubicBezTo>
                    <a:pt x="6779" y="6245"/>
                    <a:pt x="7226" y="3433"/>
                    <a:pt x="7226" y="2071"/>
                  </a:cubicBezTo>
                  <a:lnTo>
                    <a:pt x="7226" y="2071"/>
                  </a:lnTo>
                  <a:cubicBezTo>
                    <a:pt x="7043" y="2087"/>
                    <a:pt x="6782" y="2100"/>
                    <a:pt x="6474" y="2100"/>
                  </a:cubicBezTo>
                  <a:cubicBezTo>
                    <a:pt x="5756" y="2100"/>
                    <a:pt x="4784" y="2032"/>
                    <a:pt x="3967" y="1788"/>
                  </a:cubicBezTo>
                  <a:cubicBezTo>
                    <a:pt x="3019" y="1504"/>
                    <a:pt x="2365" y="643"/>
                    <a:pt x="2027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126508" y="4703651"/>
              <a:ext cx="87942" cy="28512"/>
            </a:xfrm>
            <a:custGeom>
              <a:avLst/>
              <a:gdLst/>
              <a:ahLst/>
              <a:cxnLst/>
              <a:rect l="l" t="t" r="r" b="b"/>
              <a:pathLst>
                <a:path w="2412" h="782" extrusionOk="0">
                  <a:moveTo>
                    <a:pt x="1165" y="0"/>
                  </a:moveTo>
                  <a:cubicBezTo>
                    <a:pt x="597" y="0"/>
                    <a:pt x="0" y="593"/>
                    <a:pt x="80" y="673"/>
                  </a:cubicBezTo>
                  <a:cubicBezTo>
                    <a:pt x="115" y="708"/>
                    <a:pt x="149" y="718"/>
                    <a:pt x="179" y="718"/>
                  </a:cubicBezTo>
                  <a:cubicBezTo>
                    <a:pt x="223" y="718"/>
                    <a:pt x="254" y="695"/>
                    <a:pt x="254" y="695"/>
                  </a:cubicBezTo>
                  <a:cubicBezTo>
                    <a:pt x="538" y="393"/>
                    <a:pt x="857" y="290"/>
                    <a:pt x="1161" y="290"/>
                  </a:cubicBezTo>
                  <a:cubicBezTo>
                    <a:pt x="1823" y="290"/>
                    <a:pt x="2412" y="782"/>
                    <a:pt x="2412" y="782"/>
                  </a:cubicBezTo>
                  <a:cubicBezTo>
                    <a:pt x="2412" y="782"/>
                    <a:pt x="2172" y="215"/>
                    <a:pt x="1333" y="19"/>
                  </a:cubicBezTo>
                  <a:cubicBezTo>
                    <a:pt x="1278" y="6"/>
                    <a:pt x="1222" y="0"/>
                    <a:pt x="1165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1971665" y="4703651"/>
              <a:ext cx="88343" cy="28512"/>
            </a:xfrm>
            <a:custGeom>
              <a:avLst/>
              <a:gdLst/>
              <a:ahLst/>
              <a:cxnLst/>
              <a:rect l="l" t="t" r="r" b="b"/>
              <a:pathLst>
                <a:path w="2423" h="782" extrusionOk="0">
                  <a:moveTo>
                    <a:pt x="1249" y="0"/>
                  </a:moveTo>
                  <a:cubicBezTo>
                    <a:pt x="1192" y="0"/>
                    <a:pt x="1135" y="6"/>
                    <a:pt x="1079" y="19"/>
                  </a:cubicBezTo>
                  <a:cubicBezTo>
                    <a:pt x="251" y="215"/>
                    <a:pt x="0" y="782"/>
                    <a:pt x="0" y="782"/>
                  </a:cubicBezTo>
                  <a:cubicBezTo>
                    <a:pt x="0" y="782"/>
                    <a:pt x="595" y="290"/>
                    <a:pt x="1256" y="290"/>
                  </a:cubicBezTo>
                  <a:cubicBezTo>
                    <a:pt x="1560" y="290"/>
                    <a:pt x="1877" y="393"/>
                    <a:pt x="2158" y="695"/>
                  </a:cubicBezTo>
                  <a:cubicBezTo>
                    <a:pt x="2158" y="695"/>
                    <a:pt x="2193" y="718"/>
                    <a:pt x="2240" y="718"/>
                  </a:cubicBezTo>
                  <a:cubicBezTo>
                    <a:pt x="2272" y="718"/>
                    <a:pt x="2308" y="708"/>
                    <a:pt x="2343" y="673"/>
                  </a:cubicBezTo>
                  <a:cubicBezTo>
                    <a:pt x="2423" y="593"/>
                    <a:pt x="1826" y="0"/>
                    <a:pt x="1249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089247" y="4757574"/>
              <a:ext cx="26288" cy="78754"/>
            </a:xfrm>
            <a:custGeom>
              <a:avLst/>
              <a:gdLst/>
              <a:ahLst/>
              <a:cxnLst/>
              <a:rect l="l" t="t" r="r" b="b"/>
              <a:pathLst>
                <a:path w="721" h="2160" extrusionOk="0">
                  <a:moveTo>
                    <a:pt x="121" y="0"/>
                  </a:moveTo>
                  <a:cubicBezTo>
                    <a:pt x="121" y="1"/>
                    <a:pt x="480" y="1744"/>
                    <a:pt x="491" y="1864"/>
                  </a:cubicBezTo>
                  <a:cubicBezTo>
                    <a:pt x="513" y="1984"/>
                    <a:pt x="1" y="2158"/>
                    <a:pt x="1" y="2158"/>
                  </a:cubicBezTo>
                  <a:cubicBezTo>
                    <a:pt x="1" y="2158"/>
                    <a:pt x="31" y="2159"/>
                    <a:pt x="79" y="2159"/>
                  </a:cubicBezTo>
                  <a:cubicBezTo>
                    <a:pt x="245" y="2159"/>
                    <a:pt x="623" y="2146"/>
                    <a:pt x="666" y="2027"/>
                  </a:cubicBezTo>
                  <a:cubicBezTo>
                    <a:pt x="720" y="1875"/>
                    <a:pt x="121" y="1"/>
                    <a:pt x="121" y="0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069777" y="4860900"/>
              <a:ext cx="47726" cy="14693"/>
            </a:xfrm>
            <a:custGeom>
              <a:avLst/>
              <a:gdLst/>
              <a:ahLst/>
              <a:cxnLst/>
              <a:rect l="l" t="t" r="r" b="b"/>
              <a:pathLst>
                <a:path w="1309" h="403" extrusionOk="0">
                  <a:moveTo>
                    <a:pt x="880" y="0"/>
                  </a:moveTo>
                  <a:cubicBezTo>
                    <a:pt x="846" y="0"/>
                    <a:pt x="817" y="6"/>
                    <a:pt x="797" y="22"/>
                  </a:cubicBezTo>
                  <a:cubicBezTo>
                    <a:pt x="733" y="69"/>
                    <a:pt x="676" y="85"/>
                    <a:pt x="623" y="85"/>
                  </a:cubicBezTo>
                  <a:cubicBezTo>
                    <a:pt x="530" y="85"/>
                    <a:pt x="452" y="35"/>
                    <a:pt x="382" y="22"/>
                  </a:cubicBezTo>
                  <a:cubicBezTo>
                    <a:pt x="378" y="21"/>
                    <a:pt x="373" y="21"/>
                    <a:pt x="369" y="21"/>
                  </a:cubicBezTo>
                  <a:cubicBezTo>
                    <a:pt x="252" y="21"/>
                    <a:pt x="1" y="141"/>
                    <a:pt x="1" y="141"/>
                  </a:cubicBezTo>
                  <a:cubicBezTo>
                    <a:pt x="1" y="141"/>
                    <a:pt x="328" y="403"/>
                    <a:pt x="600" y="403"/>
                  </a:cubicBezTo>
                  <a:cubicBezTo>
                    <a:pt x="949" y="403"/>
                    <a:pt x="1309" y="141"/>
                    <a:pt x="1309" y="141"/>
                  </a:cubicBezTo>
                  <a:cubicBezTo>
                    <a:pt x="1309" y="141"/>
                    <a:pt x="1041" y="0"/>
                    <a:pt x="880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3998438" y="4635581"/>
              <a:ext cx="82327" cy="110729"/>
            </a:xfrm>
            <a:custGeom>
              <a:avLst/>
              <a:gdLst/>
              <a:ahLst/>
              <a:cxnLst/>
              <a:rect l="l" t="t" r="r" b="b"/>
              <a:pathLst>
                <a:path w="2258" h="3037" extrusionOk="0">
                  <a:moveTo>
                    <a:pt x="537" y="0"/>
                  </a:moveTo>
                  <a:cubicBezTo>
                    <a:pt x="439" y="0"/>
                    <a:pt x="351" y="40"/>
                    <a:pt x="285" y="142"/>
                  </a:cubicBezTo>
                  <a:cubicBezTo>
                    <a:pt x="0" y="559"/>
                    <a:pt x="627" y="3037"/>
                    <a:pt x="1332" y="3037"/>
                  </a:cubicBezTo>
                  <a:cubicBezTo>
                    <a:pt x="1382" y="3037"/>
                    <a:pt x="1433" y="3024"/>
                    <a:pt x="1484" y="2997"/>
                  </a:cubicBezTo>
                  <a:cubicBezTo>
                    <a:pt x="2258" y="2583"/>
                    <a:pt x="1331" y="480"/>
                    <a:pt x="1331" y="480"/>
                  </a:cubicBezTo>
                  <a:cubicBezTo>
                    <a:pt x="1331" y="480"/>
                    <a:pt x="878" y="0"/>
                    <a:pt x="537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3821647" y="4928714"/>
              <a:ext cx="696204" cy="349797"/>
            </a:xfrm>
            <a:custGeom>
              <a:avLst/>
              <a:gdLst/>
              <a:ahLst/>
              <a:cxnLst/>
              <a:rect l="l" t="t" r="r" b="b"/>
              <a:pathLst>
                <a:path w="19095" h="9594" extrusionOk="0">
                  <a:moveTo>
                    <a:pt x="7761" y="1"/>
                  </a:moveTo>
                  <a:cubicBezTo>
                    <a:pt x="7664" y="1"/>
                    <a:pt x="7569" y="2"/>
                    <a:pt x="7477" y="3"/>
                  </a:cubicBezTo>
                  <a:cubicBezTo>
                    <a:pt x="5744" y="36"/>
                    <a:pt x="2322" y="2107"/>
                    <a:pt x="829" y="3393"/>
                  </a:cubicBezTo>
                  <a:cubicBezTo>
                    <a:pt x="143" y="3981"/>
                    <a:pt x="1" y="6738"/>
                    <a:pt x="45" y="9594"/>
                  </a:cubicBezTo>
                  <a:lnTo>
                    <a:pt x="19095" y="9594"/>
                  </a:lnTo>
                  <a:cubicBezTo>
                    <a:pt x="18953" y="7054"/>
                    <a:pt x="18670" y="4646"/>
                    <a:pt x="18103" y="3752"/>
                  </a:cubicBezTo>
                  <a:cubicBezTo>
                    <a:pt x="16697" y="1551"/>
                    <a:pt x="12043" y="265"/>
                    <a:pt x="12043" y="265"/>
                  </a:cubicBezTo>
                  <a:cubicBezTo>
                    <a:pt x="12043" y="265"/>
                    <a:pt x="9510" y="1"/>
                    <a:pt x="7761" y="1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4279393" y="4635581"/>
              <a:ext cx="81962" cy="110729"/>
            </a:xfrm>
            <a:custGeom>
              <a:avLst/>
              <a:gdLst/>
              <a:ahLst/>
              <a:cxnLst/>
              <a:rect l="l" t="t" r="r" b="b"/>
              <a:pathLst>
                <a:path w="2248" h="3037" extrusionOk="0">
                  <a:moveTo>
                    <a:pt x="1717" y="0"/>
                  </a:moveTo>
                  <a:cubicBezTo>
                    <a:pt x="1374" y="0"/>
                    <a:pt x="927" y="480"/>
                    <a:pt x="927" y="480"/>
                  </a:cubicBezTo>
                  <a:cubicBezTo>
                    <a:pt x="927" y="480"/>
                    <a:pt x="1" y="2583"/>
                    <a:pt x="764" y="2997"/>
                  </a:cubicBezTo>
                  <a:cubicBezTo>
                    <a:pt x="815" y="3024"/>
                    <a:pt x="866" y="3037"/>
                    <a:pt x="917" y="3037"/>
                  </a:cubicBezTo>
                  <a:cubicBezTo>
                    <a:pt x="1630" y="3037"/>
                    <a:pt x="2248" y="559"/>
                    <a:pt x="1973" y="142"/>
                  </a:cubicBezTo>
                  <a:cubicBezTo>
                    <a:pt x="1905" y="40"/>
                    <a:pt x="1815" y="0"/>
                    <a:pt x="1717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4087472" y="4808836"/>
              <a:ext cx="182446" cy="201405"/>
            </a:xfrm>
            <a:custGeom>
              <a:avLst/>
              <a:gdLst/>
              <a:ahLst/>
              <a:cxnLst/>
              <a:rect l="l" t="t" r="r" b="b"/>
              <a:pathLst>
                <a:path w="5004" h="5524" extrusionOk="0">
                  <a:moveTo>
                    <a:pt x="4360" y="0"/>
                  </a:moveTo>
                  <a:lnTo>
                    <a:pt x="393" y="1199"/>
                  </a:lnTo>
                  <a:cubicBezTo>
                    <a:pt x="524" y="2245"/>
                    <a:pt x="1" y="4043"/>
                    <a:pt x="1" y="4043"/>
                  </a:cubicBezTo>
                  <a:cubicBezTo>
                    <a:pt x="1" y="4043"/>
                    <a:pt x="1385" y="5523"/>
                    <a:pt x="2745" y="5523"/>
                  </a:cubicBezTo>
                  <a:cubicBezTo>
                    <a:pt x="2833" y="5523"/>
                    <a:pt x="2921" y="5517"/>
                    <a:pt x="3009" y="5504"/>
                  </a:cubicBezTo>
                  <a:cubicBezTo>
                    <a:pt x="4447" y="5297"/>
                    <a:pt x="5003" y="4043"/>
                    <a:pt x="5003" y="4043"/>
                  </a:cubicBezTo>
                  <a:cubicBezTo>
                    <a:pt x="4404" y="3422"/>
                    <a:pt x="4360" y="0"/>
                    <a:pt x="4360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4099394" y="4808836"/>
              <a:ext cx="155393" cy="124474"/>
            </a:xfrm>
            <a:custGeom>
              <a:avLst/>
              <a:gdLst/>
              <a:ahLst/>
              <a:cxnLst/>
              <a:rect l="l" t="t" r="r" b="b"/>
              <a:pathLst>
                <a:path w="4262" h="3414" extrusionOk="0">
                  <a:moveTo>
                    <a:pt x="4033" y="0"/>
                  </a:moveTo>
                  <a:lnTo>
                    <a:pt x="66" y="1199"/>
                  </a:lnTo>
                  <a:cubicBezTo>
                    <a:pt x="110" y="1591"/>
                    <a:pt x="66" y="2082"/>
                    <a:pt x="1" y="2550"/>
                  </a:cubicBezTo>
                  <a:cubicBezTo>
                    <a:pt x="753" y="3052"/>
                    <a:pt x="1716" y="3413"/>
                    <a:pt x="2592" y="3413"/>
                  </a:cubicBezTo>
                  <a:cubicBezTo>
                    <a:pt x="2629" y="3413"/>
                    <a:pt x="2666" y="3413"/>
                    <a:pt x="2704" y="3411"/>
                  </a:cubicBezTo>
                  <a:cubicBezTo>
                    <a:pt x="3248" y="3389"/>
                    <a:pt x="3782" y="3171"/>
                    <a:pt x="4262" y="2855"/>
                  </a:cubicBezTo>
                  <a:cubicBezTo>
                    <a:pt x="4055" y="1646"/>
                    <a:pt x="4033" y="0"/>
                    <a:pt x="4033" y="0"/>
                  </a:cubicBezTo>
                  <a:close/>
                </a:path>
              </a:pathLst>
            </a:custGeom>
            <a:solidFill>
              <a:srgbClr val="EFB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4023522" y="4458389"/>
              <a:ext cx="301597" cy="426728"/>
            </a:xfrm>
            <a:custGeom>
              <a:avLst/>
              <a:gdLst/>
              <a:ahLst/>
              <a:cxnLst/>
              <a:rect l="l" t="t" r="r" b="b"/>
              <a:pathLst>
                <a:path w="8272" h="11704" extrusionOk="0">
                  <a:moveTo>
                    <a:pt x="5882" y="0"/>
                  </a:moveTo>
                  <a:cubicBezTo>
                    <a:pt x="4480" y="0"/>
                    <a:pt x="2323" y="689"/>
                    <a:pt x="1286" y="1242"/>
                  </a:cubicBezTo>
                  <a:cubicBezTo>
                    <a:pt x="0" y="1929"/>
                    <a:pt x="502" y="4686"/>
                    <a:pt x="676" y="7618"/>
                  </a:cubicBezTo>
                  <a:cubicBezTo>
                    <a:pt x="907" y="11284"/>
                    <a:pt x="2606" y="11704"/>
                    <a:pt x="3864" y="11704"/>
                  </a:cubicBezTo>
                  <a:cubicBezTo>
                    <a:pt x="4150" y="11704"/>
                    <a:pt x="4414" y="11682"/>
                    <a:pt x="4632" y="11672"/>
                  </a:cubicBezTo>
                  <a:cubicBezTo>
                    <a:pt x="6016" y="11606"/>
                    <a:pt x="7248" y="10724"/>
                    <a:pt x="7760" y="9045"/>
                  </a:cubicBezTo>
                  <a:cubicBezTo>
                    <a:pt x="8272" y="7378"/>
                    <a:pt x="8152" y="2321"/>
                    <a:pt x="8152" y="2321"/>
                  </a:cubicBezTo>
                  <a:cubicBezTo>
                    <a:pt x="8152" y="2321"/>
                    <a:pt x="7891" y="599"/>
                    <a:pt x="6735" y="131"/>
                  </a:cubicBezTo>
                  <a:cubicBezTo>
                    <a:pt x="6512" y="40"/>
                    <a:pt x="6219" y="0"/>
                    <a:pt x="5882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3996105" y="4296255"/>
              <a:ext cx="381080" cy="412472"/>
            </a:xfrm>
            <a:custGeom>
              <a:avLst/>
              <a:gdLst/>
              <a:ahLst/>
              <a:cxnLst/>
              <a:rect l="l" t="t" r="r" b="b"/>
              <a:pathLst>
                <a:path w="10452" h="11313" extrusionOk="0">
                  <a:moveTo>
                    <a:pt x="4771" y="0"/>
                  </a:moveTo>
                  <a:cubicBezTo>
                    <a:pt x="4519" y="0"/>
                    <a:pt x="4233" y="22"/>
                    <a:pt x="3913" y="77"/>
                  </a:cubicBezTo>
                  <a:cubicBezTo>
                    <a:pt x="2452" y="338"/>
                    <a:pt x="1134" y="3684"/>
                    <a:pt x="1134" y="3684"/>
                  </a:cubicBezTo>
                  <a:cubicBezTo>
                    <a:pt x="1134" y="3684"/>
                    <a:pt x="164" y="4654"/>
                    <a:pt x="87" y="6169"/>
                  </a:cubicBezTo>
                  <a:cubicBezTo>
                    <a:pt x="0" y="7684"/>
                    <a:pt x="1428" y="11171"/>
                    <a:pt x="1428" y="11171"/>
                  </a:cubicBezTo>
                  <a:lnTo>
                    <a:pt x="1352" y="7967"/>
                  </a:lnTo>
                  <a:cubicBezTo>
                    <a:pt x="1352" y="7967"/>
                    <a:pt x="1428" y="7738"/>
                    <a:pt x="1624" y="7618"/>
                  </a:cubicBezTo>
                  <a:cubicBezTo>
                    <a:pt x="1831" y="7509"/>
                    <a:pt x="2965" y="5733"/>
                    <a:pt x="2965" y="5733"/>
                  </a:cubicBezTo>
                  <a:cubicBezTo>
                    <a:pt x="2965" y="5733"/>
                    <a:pt x="4192" y="6068"/>
                    <a:pt x="5252" y="6068"/>
                  </a:cubicBezTo>
                  <a:cubicBezTo>
                    <a:pt x="5517" y="6068"/>
                    <a:pt x="5772" y="6047"/>
                    <a:pt x="5994" y="5994"/>
                  </a:cubicBezTo>
                  <a:cubicBezTo>
                    <a:pt x="7117" y="5733"/>
                    <a:pt x="7596" y="5351"/>
                    <a:pt x="7596" y="5351"/>
                  </a:cubicBezTo>
                  <a:cubicBezTo>
                    <a:pt x="7596" y="5722"/>
                    <a:pt x="8261" y="7564"/>
                    <a:pt x="8544" y="8109"/>
                  </a:cubicBezTo>
                  <a:cubicBezTo>
                    <a:pt x="8828" y="8654"/>
                    <a:pt x="8828" y="11313"/>
                    <a:pt x="8828" y="11313"/>
                  </a:cubicBezTo>
                  <a:cubicBezTo>
                    <a:pt x="8893" y="10506"/>
                    <a:pt x="10452" y="7389"/>
                    <a:pt x="10452" y="5994"/>
                  </a:cubicBezTo>
                  <a:cubicBezTo>
                    <a:pt x="10452" y="4589"/>
                    <a:pt x="9394" y="3052"/>
                    <a:pt x="9394" y="3052"/>
                  </a:cubicBezTo>
                  <a:cubicBezTo>
                    <a:pt x="9394" y="3052"/>
                    <a:pt x="9972" y="1766"/>
                    <a:pt x="9547" y="763"/>
                  </a:cubicBezTo>
                  <a:cubicBezTo>
                    <a:pt x="9331" y="267"/>
                    <a:pt x="8495" y="142"/>
                    <a:pt x="7704" y="142"/>
                  </a:cubicBezTo>
                  <a:cubicBezTo>
                    <a:pt x="6896" y="142"/>
                    <a:pt x="6136" y="273"/>
                    <a:pt x="6136" y="273"/>
                  </a:cubicBezTo>
                  <a:cubicBezTo>
                    <a:pt x="6136" y="273"/>
                    <a:pt x="5671" y="0"/>
                    <a:pt x="4771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4098993" y="4639446"/>
              <a:ext cx="64425" cy="20964"/>
            </a:xfrm>
            <a:custGeom>
              <a:avLst/>
              <a:gdLst/>
              <a:ahLst/>
              <a:cxnLst/>
              <a:rect l="l" t="t" r="r" b="b"/>
              <a:pathLst>
                <a:path w="1767" h="575" extrusionOk="0">
                  <a:moveTo>
                    <a:pt x="965" y="1"/>
                  </a:moveTo>
                  <a:cubicBezTo>
                    <a:pt x="404" y="1"/>
                    <a:pt x="23" y="483"/>
                    <a:pt x="23" y="483"/>
                  </a:cubicBezTo>
                  <a:cubicBezTo>
                    <a:pt x="1" y="548"/>
                    <a:pt x="18" y="574"/>
                    <a:pt x="63" y="574"/>
                  </a:cubicBezTo>
                  <a:cubicBezTo>
                    <a:pt x="217" y="574"/>
                    <a:pt x="695" y="263"/>
                    <a:pt x="949" y="254"/>
                  </a:cubicBezTo>
                  <a:cubicBezTo>
                    <a:pt x="959" y="254"/>
                    <a:pt x="968" y="253"/>
                    <a:pt x="978" y="253"/>
                  </a:cubicBezTo>
                  <a:cubicBezTo>
                    <a:pt x="1288" y="253"/>
                    <a:pt x="1539" y="572"/>
                    <a:pt x="1644" y="572"/>
                  </a:cubicBezTo>
                  <a:cubicBezTo>
                    <a:pt x="1649" y="572"/>
                    <a:pt x="1653" y="572"/>
                    <a:pt x="1657" y="570"/>
                  </a:cubicBezTo>
                  <a:cubicBezTo>
                    <a:pt x="1766" y="537"/>
                    <a:pt x="1625" y="47"/>
                    <a:pt x="1036" y="3"/>
                  </a:cubicBezTo>
                  <a:cubicBezTo>
                    <a:pt x="1012" y="2"/>
                    <a:pt x="989" y="1"/>
                    <a:pt x="965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4215808" y="4639446"/>
              <a:ext cx="64425" cy="20964"/>
            </a:xfrm>
            <a:custGeom>
              <a:avLst/>
              <a:gdLst/>
              <a:ahLst/>
              <a:cxnLst/>
              <a:rect l="l" t="t" r="r" b="b"/>
              <a:pathLst>
                <a:path w="1767" h="575" extrusionOk="0">
                  <a:moveTo>
                    <a:pt x="802" y="1"/>
                  </a:moveTo>
                  <a:cubicBezTo>
                    <a:pt x="779" y="1"/>
                    <a:pt x="755" y="2"/>
                    <a:pt x="731" y="3"/>
                  </a:cubicBezTo>
                  <a:cubicBezTo>
                    <a:pt x="132" y="47"/>
                    <a:pt x="1" y="537"/>
                    <a:pt x="99" y="570"/>
                  </a:cubicBezTo>
                  <a:cubicBezTo>
                    <a:pt x="103" y="572"/>
                    <a:pt x="108" y="572"/>
                    <a:pt x="112" y="572"/>
                  </a:cubicBezTo>
                  <a:cubicBezTo>
                    <a:pt x="218" y="572"/>
                    <a:pt x="479" y="253"/>
                    <a:pt x="789" y="253"/>
                  </a:cubicBezTo>
                  <a:cubicBezTo>
                    <a:pt x="799" y="253"/>
                    <a:pt x="809" y="254"/>
                    <a:pt x="818" y="254"/>
                  </a:cubicBezTo>
                  <a:cubicBezTo>
                    <a:pt x="1072" y="263"/>
                    <a:pt x="1551" y="574"/>
                    <a:pt x="1705" y="574"/>
                  </a:cubicBezTo>
                  <a:cubicBezTo>
                    <a:pt x="1749" y="574"/>
                    <a:pt x="1766" y="548"/>
                    <a:pt x="1745" y="483"/>
                  </a:cubicBezTo>
                  <a:cubicBezTo>
                    <a:pt x="1745" y="483"/>
                    <a:pt x="1363" y="1"/>
                    <a:pt x="802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4071648" y="4591065"/>
              <a:ext cx="98916" cy="31501"/>
            </a:xfrm>
            <a:custGeom>
              <a:avLst/>
              <a:gdLst/>
              <a:ahLst/>
              <a:cxnLst/>
              <a:rect l="l" t="t" r="r" b="b"/>
              <a:pathLst>
                <a:path w="2713" h="864" extrusionOk="0">
                  <a:moveTo>
                    <a:pt x="1405" y="1"/>
                  </a:moveTo>
                  <a:cubicBezTo>
                    <a:pt x="664" y="1"/>
                    <a:pt x="32" y="786"/>
                    <a:pt x="32" y="786"/>
                  </a:cubicBezTo>
                  <a:cubicBezTo>
                    <a:pt x="1" y="841"/>
                    <a:pt x="10" y="863"/>
                    <a:pt x="50" y="863"/>
                  </a:cubicBezTo>
                  <a:cubicBezTo>
                    <a:pt x="209" y="863"/>
                    <a:pt x="847" y="515"/>
                    <a:pt x="1394" y="437"/>
                  </a:cubicBezTo>
                  <a:cubicBezTo>
                    <a:pt x="1460" y="426"/>
                    <a:pt x="1525" y="422"/>
                    <a:pt x="1587" y="422"/>
                  </a:cubicBezTo>
                  <a:cubicBezTo>
                    <a:pt x="2115" y="422"/>
                    <a:pt x="2483" y="757"/>
                    <a:pt x="2604" y="757"/>
                  </a:cubicBezTo>
                  <a:cubicBezTo>
                    <a:pt x="2618" y="757"/>
                    <a:pt x="2629" y="752"/>
                    <a:pt x="2636" y="742"/>
                  </a:cubicBezTo>
                  <a:cubicBezTo>
                    <a:pt x="2713" y="622"/>
                    <a:pt x="2146" y="1"/>
                    <a:pt x="1405" y="1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4204688" y="4591065"/>
              <a:ext cx="98916" cy="31501"/>
            </a:xfrm>
            <a:custGeom>
              <a:avLst/>
              <a:gdLst/>
              <a:ahLst/>
              <a:cxnLst/>
              <a:rect l="l" t="t" r="r" b="b"/>
              <a:pathLst>
                <a:path w="2713" h="864" extrusionOk="0">
                  <a:moveTo>
                    <a:pt x="1309" y="1"/>
                  </a:moveTo>
                  <a:cubicBezTo>
                    <a:pt x="568" y="1"/>
                    <a:pt x="1" y="622"/>
                    <a:pt x="77" y="742"/>
                  </a:cubicBezTo>
                  <a:cubicBezTo>
                    <a:pt x="84" y="752"/>
                    <a:pt x="95" y="757"/>
                    <a:pt x="109" y="757"/>
                  </a:cubicBezTo>
                  <a:cubicBezTo>
                    <a:pt x="231" y="757"/>
                    <a:pt x="598" y="422"/>
                    <a:pt x="1126" y="422"/>
                  </a:cubicBezTo>
                  <a:cubicBezTo>
                    <a:pt x="1189" y="422"/>
                    <a:pt x="1253" y="426"/>
                    <a:pt x="1319" y="437"/>
                  </a:cubicBezTo>
                  <a:cubicBezTo>
                    <a:pt x="1867" y="515"/>
                    <a:pt x="2504" y="863"/>
                    <a:pt x="2663" y="863"/>
                  </a:cubicBezTo>
                  <a:cubicBezTo>
                    <a:pt x="2703" y="863"/>
                    <a:pt x="2713" y="841"/>
                    <a:pt x="2682" y="786"/>
                  </a:cubicBezTo>
                  <a:cubicBezTo>
                    <a:pt x="2682" y="786"/>
                    <a:pt x="2050" y="1"/>
                    <a:pt x="1309" y="1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4142306" y="4777445"/>
              <a:ext cx="91843" cy="34601"/>
            </a:xfrm>
            <a:custGeom>
              <a:avLst/>
              <a:gdLst/>
              <a:ahLst/>
              <a:cxnLst/>
              <a:rect l="l" t="t" r="r" b="b"/>
              <a:pathLst>
                <a:path w="2519" h="949" extrusionOk="0">
                  <a:moveTo>
                    <a:pt x="1" y="0"/>
                  </a:moveTo>
                  <a:cubicBezTo>
                    <a:pt x="1" y="0"/>
                    <a:pt x="404" y="948"/>
                    <a:pt x="1047" y="948"/>
                  </a:cubicBezTo>
                  <a:cubicBezTo>
                    <a:pt x="2170" y="948"/>
                    <a:pt x="2518" y="0"/>
                    <a:pt x="251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4142306" y="4777445"/>
              <a:ext cx="91843" cy="13928"/>
            </a:xfrm>
            <a:custGeom>
              <a:avLst/>
              <a:gdLst/>
              <a:ahLst/>
              <a:cxnLst/>
              <a:rect l="l" t="t" r="r" b="b"/>
              <a:pathLst>
                <a:path w="2519" h="382" extrusionOk="0">
                  <a:moveTo>
                    <a:pt x="1" y="0"/>
                  </a:moveTo>
                  <a:cubicBezTo>
                    <a:pt x="1" y="0"/>
                    <a:pt x="77" y="185"/>
                    <a:pt x="219" y="382"/>
                  </a:cubicBezTo>
                  <a:lnTo>
                    <a:pt x="2279" y="382"/>
                  </a:lnTo>
                  <a:cubicBezTo>
                    <a:pt x="2453" y="185"/>
                    <a:pt x="2518" y="0"/>
                    <a:pt x="2518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4188026" y="4655452"/>
              <a:ext cx="43716" cy="77915"/>
            </a:xfrm>
            <a:custGeom>
              <a:avLst/>
              <a:gdLst/>
              <a:ahLst/>
              <a:cxnLst/>
              <a:rect l="l" t="t" r="r" b="b"/>
              <a:pathLst>
                <a:path w="1199" h="2137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589" y="1177"/>
                    <a:pt x="567" y="1559"/>
                  </a:cubicBezTo>
                  <a:cubicBezTo>
                    <a:pt x="556" y="1940"/>
                    <a:pt x="87" y="2136"/>
                    <a:pt x="87" y="2136"/>
                  </a:cubicBezTo>
                  <a:cubicBezTo>
                    <a:pt x="87" y="2136"/>
                    <a:pt x="1199" y="2115"/>
                    <a:pt x="1155" y="1722"/>
                  </a:cubicBezTo>
                  <a:cubicBezTo>
                    <a:pt x="1101" y="134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257840" y="4427071"/>
              <a:ext cx="539426" cy="711772"/>
            </a:xfrm>
            <a:custGeom>
              <a:avLst/>
              <a:gdLst/>
              <a:ahLst/>
              <a:cxnLst/>
              <a:rect l="l" t="t" r="r" b="b"/>
              <a:pathLst>
                <a:path w="14795" h="19522" extrusionOk="0">
                  <a:moveTo>
                    <a:pt x="7003" y="0"/>
                  </a:moveTo>
                  <a:cubicBezTo>
                    <a:pt x="4551" y="0"/>
                    <a:pt x="3030" y="2025"/>
                    <a:pt x="3030" y="2025"/>
                  </a:cubicBezTo>
                  <a:cubicBezTo>
                    <a:pt x="0" y="2461"/>
                    <a:pt x="698" y="5818"/>
                    <a:pt x="698" y="8291"/>
                  </a:cubicBezTo>
                  <a:cubicBezTo>
                    <a:pt x="698" y="10754"/>
                    <a:pt x="436" y="16846"/>
                    <a:pt x="4360" y="18416"/>
                  </a:cubicBezTo>
                  <a:cubicBezTo>
                    <a:pt x="5613" y="18906"/>
                    <a:pt x="5864" y="19386"/>
                    <a:pt x="8000" y="19517"/>
                  </a:cubicBezTo>
                  <a:cubicBezTo>
                    <a:pt x="8061" y="19520"/>
                    <a:pt x="8125" y="19522"/>
                    <a:pt x="8191" y="19522"/>
                  </a:cubicBezTo>
                  <a:cubicBezTo>
                    <a:pt x="10401" y="19522"/>
                    <a:pt x="14794" y="17558"/>
                    <a:pt x="14233" y="13250"/>
                  </a:cubicBezTo>
                  <a:cubicBezTo>
                    <a:pt x="14048" y="11855"/>
                    <a:pt x="11847" y="9915"/>
                    <a:pt x="12457" y="8019"/>
                  </a:cubicBezTo>
                  <a:cubicBezTo>
                    <a:pt x="13460" y="4935"/>
                    <a:pt x="11869" y="1371"/>
                    <a:pt x="8534" y="260"/>
                  </a:cubicBezTo>
                  <a:cubicBezTo>
                    <a:pt x="7991" y="77"/>
                    <a:pt x="7479" y="0"/>
                    <a:pt x="7003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102888" y="5026170"/>
              <a:ext cx="747430" cy="252340"/>
            </a:xfrm>
            <a:custGeom>
              <a:avLst/>
              <a:gdLst/>
              <a:ahLst/>
              <a:cxnLst/>
              <a:rect l="l" t="t" r="r" b="b"/>
              <a:pathLst>
                <a:path w="20500" h="6921" extrusionOk="0">
                  <a:moveTo>
                    <a:pt x="10336" y="0"/>
                  </a:moveTo>
                  <a:cubicBezTo>
                    <a:pt x="9007" y="0"/>
                    <a:pt x="7561" y="553"/>
                    <a:pt x="6190" y="1330"/>
                  </a:cubicBezTo>
                  <a:cubicBezTo>
                    <a:pt x="3313" y="2954"/>
                    <a:pt x="741" y="5558"/>
                    <a:pt x="142" y="6180"/>
                  </a:cubicBezTo>
                  <a:cubicBezTo>
                    <a:pt x="131" y="6190"/>
                    <a:pt x="131" y="6190"/>
                    <a:pt x="131" y="6190"/>
                  </a:cubicBezTo>
                  <a:cubicBezTo>
                    <a:pt x="98" y="6234"/>
                    <a:pt x="66" y="6256"/>
                    <a:pt x="44" y="6289"/>
                  </a:cubicBezTo>
                  <a:cubicBezTo>
                    <a:pt x="44" y="6289"/>
                    <a:pt x="33" y="6289"/>
                    <a:pt x="33" y="6299"/>
                  </a:cubicBezTo>
                  <a:cubicBezTo>
                    <a:pt x="22" y="6310"/>
                    <a:pt x="0" y="6321"/>
                    <a:pt x="0" y="6321"/>
                  </a:cubicBezTo>
                  <a:lnTo>
                    <a:pt x="98" y="6921"/>
                  </a:lnTo>
                  <a:lnTo>
                    <a:pt x="20500" y="6921"/>
                  </a:lnTo>
                  <a:cubicBezTo>
                    <a:pt x="20271" y="5809"/>
                    <a:pt x="19759" y="4785"/>
                    <a:pt x="18832" y="3967"/>
                  </a:cubicBezTo>
                  <a:cubicBezTo>
                    <a:pt x="18669" y="3815"/>
                    <a:pt x="18494" y="3673"/>
                    <a:pt x="18320" y="3531"/>
                  </a:cubicBezTo>
                  <a:cubicBezTo>
                    <a:pt x="18276" y="3499"/>
                    <a:pt x="18244" y="3466"/>
                    <a:pt x="18200" y="3433"/>
                  </a:cubicBezTo>
                  <a:cubicBezTo>
                    <a:pt x="18026" y="3302"/>
                    <a:pt x="17862" y="3172"/>
                    <a:pt x="17688" y="3041"/>
                  </a:cubicBezTo>
                  <a:cubicBezTo>
                    <a:pt x="17514" y="2921"/>
                    <a:pt x="17350" y="2801"/>
                    <a:pt x="17176" y="2681"/>
                  </a:cubicBezTo>
                  <a:cubicBezTo>
                    <a:pt x="17132" y="2659"/>
                    <a:pt x="17089" y="2627"/>
                    <a:pt x="17045" y="2605"/>
                  </a:cubicBezTo>
                  <a:cubicBezTo>
                    <a:pt x="16881" y="2485"/>
                    <a:pt x="16707" y="2376"/>
                    <a:pt x="16544" y="2278"/>
                  </a:cubicBezTo>
                  <a:cubicBezTo>
                    <a:pt x="16380" y="2169"/>
                    <a:pt x="16206" y="2071"/>
                    <a:pt x="16042" y="1984"/>
                  </a:cubicBezTo>
                  <a:cubicBezTo>
                    <a:pt x="15999" y="1951"/>
                    <a:pt x="15966" y="1929"/>
                    <a:pt x="15922" y="1908"/>
                  </a:cubicBezTo>
                  <a:cubicBezTo>
                    <a:pt x="15595" y="1722"/>
                    <a:pt x="15269" y="1559"/>
                    <a:pt x="14952" y="1406"/>
                  </a:cubicBezTo>
                  <a:cubicBezTo>
                    <a:pt x="14909" y="1395"/>
                    <a:pt x="14876" y="1373"/>
                    <a:pt x="14833" y="1352"/>
                  </a:cubicBezTo>
                  <a:cubicBezTo>
                    <a:pt x="14680" y="1286"/>
                    <a:pt x="14527" y="1210"/>
                    <a:pt x="14375" y="1145"/>
                  </a:cubicBezTo>
                  <a:cubicBezTo>
                    <a:pt x="12097" y="164"/>
                    <a:pt x="10375" y="0"/>
                    <a:pt x="10375" y="0"/>
                  </a:cubicBezTo>
                  <a:cubicBezTo>
                    <a:pt x="10362" y="0"/>
                    <a:pt x="10349" y="0"/>
                    <a:pt x="10336" y="0"/>
                  </a:cubicBezTo>
                  <a:close/>
                </a:path>
              </a:pathLst>
            </a:custGeom>
            <a:solidFill>
              <a:srgbClr val="7565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706034" y="5109224"/>
              <a:ext cx="18303" cy="11922"/>
            </a:xfrm>
            <a:custGeom>
              <a:avLst/>
              <a:gdLst/>
              <a:ahLst/>
              <a:cxnLst/>
              <a:rect l="l" t="t" r="r" b="b"/>
              <a:pathLst>
                <a:path w="502" h="327" extrusionOk="0">
                  <a:moveTo>
                    <a:pt x="1" y="0"/>
                  </a:moveTo>
                  <a:cubicBezTo>
                    <a:pt x="164" y="98"/>
                    <a:pt x="338" y="207"/>
                    <a:pt x="502" y="327"/>
                  </a:cubicBezTo>
                  <a:cubicBezTo>
                    <a:pt x="338" y="207"/>
                    <a:pt x="164" y="98"/>
                    <a:pt x="1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3687768" y="5098469"/>
              <a:ext cx="18303" cy="10792"/>
            </a:xfrm>
            <a:custGeom>
              <a:avLst/>
              <a:gdLst/>
              <a:ahLst/>
              <a:cxnLst/>
              <a:rect l="l" t="t" r="r" b="b"/>
              <a:pathLst>
                <a:path w="502" h="296" extrusionOk="0">
                  <a:moveTo>
                    <a:pt x="0" y="1"/>
                  </a:moveTo>
                  <a:cubicBezTo>
                    <a:pt x="164" y="88"/>
                    <a:pt x="338" y="186"/>
                    <a:pt x="502" y="295"/>
                  </a:cubicBezTo>
                  <a:cubicBezTo>
                    <a:pt x="338" y="186"/>
                    <a:pt x="164" y="88"/>
                    <a:pt x="0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3648028" y="5077432"/>
              <a:ext cx="35403" cy="18303"/>
            </a:xfrm>
            <a:custGeom>
              <a:avLst/>
              <a:gdLst/>
              <a:ahLst/>
              <a:cxnLst/>
              <a:rect l="l" t="t" r="r" b="b"/>
              <a:pathLst>
                <a:path w="971" h="502" extrusionOk="0">
                  <a:moveTo>
                    <a:pt x="0" y="0"/>
                  </a:moveTo>
                  <a:cubicBezTo>
                    <a:pt x="317" y="153"/>
                    <a:pt x="643" y="316"/>
                    <a:pt x="970" y="502"/>
                  </a:cubicBezTo>
                  <a:cubicBezTo>
                    <a:pt x="643" y="316"/>
                    <a:pt x="317" y="153"/>
                    <a:pt x="0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3626954" y="5067879"/>
              <a:ext cx="16735" cy="7584"/>
            </a:xfrm>
            <a:custGeom>
              <a:avLst/>
              <a:gdLst/>
              <a:ahLst/>
              <a:cxnLst/>
              <a:rect l="l" t="t" r="r" b="b"/>
              <a:pathLst>
                <a:path w="459" h="208" extrusionOk="0">
                  <a:moveTo>
                    <a:pt x="1" y="1"/>
                  </a:moveTo>
                  <a:cubicBezTo>
                    <a:pt x="153" y="66"/>
                    <a:pt x="306" y="142"/>
                    <a:pt x="459" y="208"/>
                  </a:cubicBezTo>
                  <a:cubicBezTo>
                    <a:pt x="306" y="142"/>
                    <a:pt x="153" y="66"/>
                    <a:pt x="1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3391354" y="4916500"/>
              <a:ext cx="176466" cy="201223"/>
            </a:xfrm>
            <a:custGeom>
              <a:avLst/>
              <a:gdLst/>
              <a:ahLst/>
              <a:cxnLst/>
              <a:rect l="l" t="t" r="r" b="b"/>
              <a:pathLst>
                <a:path w="4840" h="5519" extrusionOk="0">
                  <a:moveTo>
                    <a:pt x="927" y="0"/>
                  </a:moveTo>
                  <a:cubicBezTo>
                    <a:pt x="1014" y="1690"/>
                    <a:pt x="0" y="3978"/>
                    <a:pt x="0" y="3978"/>
                  </a:cubicBezTo>
                  <a:cubicBezTo>
                    <a:pt x="0" y="3978"/>
                    <a:pt x="1134" y="5428"/>
                    <a:pt x="2202" y="5515"/>
                  </a:cubicBezTo>
                  <a:cubicBezTo>
                    <a:pt x="2232" y="5517"/>
                    <a:pt x="2262" y="5519"/>
                    <a:pt x="2293" y="5519"/>
                  </a:cubicBezTo>
                  <a:cubicBezTo>
                    <a:pt x="3357" y="5519"/>
                    <a:pt x="4839" y="4098"/>
                    <a:pt x="4839" y="4098"/>
                  </a:cubicBezTo>
                  <a:cubicBezTo>
                    <a:pt x="4131" y="3030"/>
                    <a:pt x="4152" y="0"/>
                    <a:pt x="4152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3421542" y="4916500"/>
              <a:ext cx="123198" cy="84441"/>
            </a:xfrm>
            <a:custGeom>
              <a:avLst/>
              <a:gdLst/>
              <a:ahLst/>
              <a:cxnLst/>
              <a:rect l="l" t="t" r="r" b="b"/>
              <a:pathLst>
                <a:path w="3379" h="2316" extrusionOk="0">
                  <a:moveTo>
                    <a:pt x="99" y="0"/>
                  </a:moveTo>
                  <a:cubicBezTo>
                    <a:pt x="120" y="404"/>
                    <a:pt x="77" y="840"/>
                    <a:pt x="1" y="1265"/>
                  </a:cubicBezTo>
                  <a:cubicBezTo>
                    <a:pt x="614" y="1929"/>
                    <a:pt x="1228" y="2316"/>
                    <a:pt x="1760" y="2316"/>
                  </a:cubicBezTo>
                  <a:cubicBezTo>
                    <a:pt x="1795" y="2316"/>
                    <a:pt x="1830" y="2314"/>
                    <a:pt x="1864" y="2311"/>
                  </a:cubicBezTo>
                  <a:cubicBezTo>
                    <a:pt x="2311" y="2278"/>
                    <a:pt x="2834" y="1929"/>
                    <a:pt x="3379" y="1363"/>
                  </a:cubicBezTo>
                  <a:cubicBezTo>
                    <a:pt x="3324" y="600"/>
                    <a:pt x="3324" y="0"/>
                    <a:pt x="3324" y="0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3626954" y="5067879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3683393" y="5095698"/>
              <a:ext cx="4412" cy="2807"/>
            </a:xfrm>
            <a:custGeom>
              <a:avLst/>
              <a:gdLst/>
              <a:ahLst/>
              <a:cxnLst/>
              <a:rect l="l" t="t" r="r" b="b"/>
              <a:pathLst>
                <a:path w="121" h="77" extrusionOk="0">
                  <a:moveTo>
                    <a:pt x="0" y="1"/>
                  </a:moveTo>
                  <a:cubicBezTo>
                    <a:pt x="44" y="22"/>
                    <a:pt x="77" y="44"/>
                    <a:pt x="120" y="77"/>
                  </a:cubicBezTo>
                  <a:cubicBezTo>
                    <a:pt x="77" y="44"/>
                    <a:pt x="44" y="22"/>
                    <a:pt x="0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3643653" y="5075427"/>
              <a:ext cx="4412" cy="2042"/>
            </a:xfrm>
            <a:custGeom>
              <a:avLst/>
              <a:gdLst/>
              <a:ahLst/>
              <a:cxnLst/>
              <a:rect l="l" t="t" r="r" b="b"/>
              <a:pathLst>
                <a:path w="121" h="56" extrusionOk="0">
                  <a:moveTo>
                    <a:pt x="1" y="1"/>
                  </a:moveTo>
                  <a:cubicBezTo>
                    <a:pt x="44" y="22"/>
                    <a:pt x="77" y="44"/>
                    <a:pt x="120" y="55"/>
                  </a:cubicBezTo>
                  <a:cubicBezTo>
                    <a:pt x="77" y="44"/>
                    <a:pt x="44" y="22"/>
                    <a:pt x="1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3706034" y="5109224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3350811" y="4623878"/>
              <a:ext cx="274617" cy="343271"/>
            </a:xfrm>
            <a:custGeom>
              <a:avLst/>
              <a:gdLst/>
              <a:ahLst/>
              <a:cxnLst/>
              <a:rect l="l" t="t" r="r" b="b"/>
              <a:pathLst>
                <a:path w="7532" h="9415" extrusionOk="0">
                  <a:moveTo>
                    <a:pt x="1543" y="0"/>
                  </a:moveTo>
                  <a:cubicBezTo>
                    <a:pt x="1198" y="0"/>
                    <a:pt x="949" y="169"/>
                    <a:pt x="949" y="169"/>
                  </a:cubicBezTo>
                  <a:cubicBezTo>
                    <a:pt x="862" y="964"/>
                    <a:pt x="251" y="2632"/>
                    <a:pt x="1" y="3133"/>
                  </a:cubicBezTo>
                  <a:cubicBezTo>
                    <a:pt x="88" y="3972"/>
                    <a:pt x="382" y="6206"/>
                    <a:pt x="1112" y="7307"/>
                  </a:cubicBezTo>
                  <a:cubicBezTo>
                    <a:pt x="1982" y="8628"/>
                    <a:pt x="2943" y="9414"/>
                    <a:pt x="3713" y="9414"/>
                  </a:cubicBezTo>
                  <a:cubicBezTo>
                    <a:pt x="3744" y="9414"/>
                    <a:pt x="3774" y="9413"/>
                    <a:pt x="3804" y="9411"/>
                  </a:cubicBezTo>
                  <a:cubicBezTo>
                    <a:pt x="4578" y="9345"/>
                    <a:pt x="5559" y="8386"/>
                    <a:pt x="6518" y="6915"/>
                  </a:cubicBezTo>
                  <a:cubicBezTo>
                    <a:pt x="7063" y="6076"/>
                    <a:pt x="7488" y="3340"/>
                    <a:pt x="7531" y="2087"/>
                  </a:cubicBezTo>
                  <a:lnTo>
                    <a:pt x="7531" y="2087"/>
                  </a:lnTo>
                  <a:cubicBezTo>
                    <a:pt x="7531" y="2087"/>
                    <a:pt x="6596" y="2267"/>
                    <a:pt x="5558" y="2267"/>
                  </a:cubicBezTo>
                  <a:cubicBezTo>
                    <a:pt x="4460" y="2267"/>
                    <a:pt x="3247" y="2066"/>
                    <a:pt x="2900" y="1237"/>
                  </a:cubicBezTo>
                  <a:cubicBezTo>
                    <a:pt x="2482" y="232"/>
                    <a:pt x="1947" y="0"/>
                    <a:pt x="1543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3407651" y="4758376"/>
              <a:ext cx="25048" cy="31392"/>
            </a:xfrm>
            <a:custGeom>
              <a:avLst/>
              <a:gdLst/>
              <a:ahLst/>
              <a:cxnLst/>
              <a:rect l="l" t="t" r="r" b="b"/>
              <a:pathLst>
                <a:path w="687" h="861" extrusionOk="0">
                  <a:moveTo>
                    <a:pt x="338" y="0"/>
                  </a:moveTo>
                  <a:cubicBezTo>
                    <a:pt x="153" y="0"/>
                    <a:pt x="0" y="196"/>
                    <a:pt x="0" y="436"/>
                  </a:cubicBezTo>
                  <a:cubicBezTo>
                    <a:pt x="0" y="665"/>
                    <a:pt x="153" y="861"/>
                    <a:pt x="338" y="861"/>
                  </a:cubicBezTo>
                  <a:cubicBezTo>
                    <a:pt x="534" y="861"/>
                    <a:pt x="687" y="665"/>
                    <a:pt x="687" y="436"/>
                  </a:cubicBezTo>
                  <a:cubicBezTo>
                    <a:pt x="687" y="196"/>
                    <a:pt x="534" y="0"/>
                    <a:pt x="33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3532014" y="4758376"/>
              <a:ext cx="25048" cy="31392"/>
            </a:xfrm>
            <a:custGeom>
              <a:avLst/>
              <a:gdLst/>
              <a:ahLst/>
              <a:cxnLst/>
              <a:rect l="l" t="t" r="r" b="b"/>
              <a:pathLst>
                <a:path w="687" h="861" extrusionOk="0">
                  <a:moveTo>
                    <a:pt x="349" y="0"/>
                  </a:moveTo>
                  <a:cubicBezTo>
                    <a:pt x="153" y="0"/>
                    <a:pt x="0" y="196"/>
                    <a:pt x="0" y="436"/>
                  </a:cubicBezTo>
                  <a:cubicBezTo>
                    <a:pt x="0" y="665"/>
                    <a:pt x="153" y="861"/>
                    <a:pt x="349" y="861"/>
                  </a:cubicBezTo>
                  <a:cubicBezTo>
                    <a:pt x="534" y="861"/>
                    <a:pt x="687" y="665"/>
                    <a:pt x="687" y="436"/>
                  </a:cubicBezTo>
                  <a:cubicBezTo>
                    <a:pt x="687" y="196"/>
                    <a:pt x="534" y="0"/>
                    <a:pt x="349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3504487" y="4717469"/>
              <a:ext cx="89145" cy="29022"/>
            </a:xfrm>
            <a:custGeom>
              <a:avLst/>
              <a:gdLst/>
              <a:ahLst/>
              <a:cxnLst/>
              <a:rect l="l" t="t" r="r" b="b"/>
              <a:pathLst>
                <a:path w="2445" h="796" extrusionOk="0">
                  <a:moveTo>
                    <a:pt x="1174" y="0"/>
                  </a:moveTo>
                  <a:cubicBezTo>
                    <a:pt x="600" y="0"/>
                    <a:pt x="1" y="596"/>
                    <a:pt x="80" y="675"/>
                  </a:cubicBezTo>
                  <a:cubicBezTo>
                    <a:pt x="114" y="710"/>
                    <a:pt x="151" y="721"/>
                    <a:pt x="182" y="721"/>
                  </a:cubicBezTo>
                  <a:cubicBezTo>
                    <a:pt x="229" y="721"/>
                    <a:pt x="265" y="697"/>
                    <a:pt x="265" y="697"/>
                  </a:cubicBezTo>
                  <a:cubicBezTo>
                    <a:pt x="547" y="398"/>
                    <a:pt x="865" y="295"/>
                    <a:pt x="1170" y="295"/>
                  </a:cubicBezTo>
                  <a:cubicBezTo>
                    <a:pt x="1841" y="295"/>
                    <a:pt x="2444" y="795"/>
                    <a:pt x="2444" y="795"/>
                  </a:cubicBezTo>
                  <a:cubicBezTo>
                    <a:pt x="2444" y="795"/>
                    <a:pt x="2194" y="217"/>
                    <a:pt x="1355" y="21"/>
                  </a:cubicBezTo>
                  <a:cubicBezTo>
                    <a:pt x="1295" y="7"/>
                    <a:pt x="1235" y="0"/>
                    <a:pt x="1174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3367510" y="4717469"/>
              <a:ext cx="89145" cy="29022"/>
            </a:xfrm>
            <a:custGeom>
              <a:avLst/>
              <a:gdLst/>
              <a:ahLst/>
              <a:cxnLst/>
              <a:rect l="l" t="t" r="r" b="b"/>
              <a:pathLst>
                <a:path w="2445" h="796" extrusionOk="0">
                  <a:moveTo>
                    <a:pt x="1281" y="0"/>
                  </a:moveTo>
                  <a:cubicBezTo>
                    <a:pt x="1221" y="0"/>
                    <a:pt x="1160" y="7"/>
                    <a:pt x="1101" y="21"/>
                  </a:cubicBezTo>
                  <a:cubicBezTo>
                    <a:pt x="251" y="217"/>
                    <a:pt x="0" y="795"/>
                    <a:pt x="0" y="795"/>
                  </a:cubicBezTo>
                  <a:cubicBezTo>
                    <a:pt x="0" y="795"/>
                    <a:pt x="604" y="295"/>
                    <a:pt x="1278" y="295"/>
                  </a:cubicBezTo>
                  <a:cubicBezTo>
                    <a:pt x="1585" y="295"/>
                    <a:pt x="1905" y="398"/>
                    <a:pt x="2191" y="697"/>
                  </a:cubicBezTo>
                  <a:cubicBezTo>
                    <a:pt x="2191" y="697"/>
                    <a:pt x="2226" y="721"/>
                    <a:pt x="2271" y="721"/>
                  </a:cubicBezTo>
                  <a:cubicBezTo>
                    <a:pt x="2301" y="721"/>
                    <a:pt x="2335" y="710"/>
                    <a:pt x="2365" y="675"/>
                  </a:cubicBezTo>
                  <a:cubicBezTo>
                    <a:pt x="2444" y="596"/>
                    <a:pt x="1854" y="0"/>
                    <a:pt x="1281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3394526" y="4810404"/>
              <a:ext cx="58846" cy="24282"/>
            </a:xfrm>
            <a:custGeom>
              <a:avLst/>
              <a:gdLst/>
              <a:ahLst/>
              <a:cxnLst/>
              <a:rect l="l" t="t" r="r" b="b"/>
              <a:pathLst>
                <a:path w="1614" h="666" extrusionOk="0">
                  <a:moveTo>
                    <a:pt x="807" y="1"/>
                  </a:moveTo>
                  <a:cubicBezTo>
                    <a:pt x="360" y="1"/>
                    <a:pt x="0" y="153"/>
                    <a:pt x="0" y="339"/>
                  </a:cubicBezTo>
                  <a:cubicBezTo>
                    <a:pt x="0" y="524"/>
                    <a:pt x="360" y="665"/>
                    <a:pt x="807" y="665"/>
                  </a:cubicBezTo>
                  <a:cubicBezTo>
                    <a:pt x="1254" y="665"/>
                    <a:pt x="1613" y="524"/>
                    <a:pt x="1613" y="339"/>
                  </a:cubicBezTo>
                  <a:cubicBezTo>
                    <a:pt x="1613" y="153"/>
                    <a:pt x="1254" y="1"/>
                    <a:pt x="807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3520092" y="4808435"/>
              <a:ext cx="58846" cy="24647"/>
            </a:xfrm>
            <a:custGeom>
              <a:avLst/>
              <a:gdLst/>
              <a:ahLst/>
              <a:cxnLst/>
              <a:rect l="l" t="t" r="r" b="b"/>
              <a:pathLst>
                <a:path w="1614" h="676" extrusionOk="0">
                  <a:moveTo>
                    <a:pt x="807" y="0"/>
                  </a:moveTo>
                  <a:cubicBezTo>
                    <a:pt x="360" y="0"/>
                    <a:pt x="0" y="153"/>
                    <a:pt x="0" y="338"/>
                  </a:cubicBezTo>
                  <a:cubicBezTo>
                    <a:pt x="0" y="523"/>
                    <a:pt x="360" y="676"/>
                    <a:pt x="807" y="676"/>
                  </a:cubicBezTo>
                  <a:cubicBezTo>
                    <a:pt x="1254" y="676"/>
                    <a:pt x="1613" y="523"/>
                    <a:pt x="1613" y="338"/>
                  </a:cubicBezTo>
                  <a:cubicBezTo>
                    <a:pt x="1613" y="153"/>
                    <a:pt x="1254" y="0"/>
                    <a:pt x="807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3481956" y="4770663"/>
              <a:ext cx="29423" cy="93957"/>
            </a:xfrm>
            <a:custGeom>
              <a:avLst/>
              <a:gdLst/>
              <a:ahLst/>
              <a:cxnLst/>
              <a:rect l="l" t="t" r="r" b="b"/>
              <a:pathLst>
                <a:path w="807" h="2577" extrusionOk="0">
                  <a:moveTo>
                    <a:pt x="338" y="1"/>
                  </a:moveTo>
                  <a:cubicBezTo>
                    <a:pt x="338" y="1"/>
                    <a:pt x="567" y="1603"/>
                    <a:pt x="599" y="1919"/>
                  </a:cubicBezTo>
                  <a:cubicBezTo>
                    <a:pt x="632" y="2224"/>
                    <a:pt x="0" y="2529"/>
                    <a:pt x="131" y="2573"/>
                  </a:cubicBezTo>
                  <a:cubicBezTo>
                    <a:pt x="141" y="2575"/>
                    <a:pt x="153" y="2576"/>
                    <a:pt x="167" y="2576"/>
                  </a:cubicBezTo>
                  <a:cubicBezTo>
                    <a:pt x="346" y="2576"/>
                    <a:pt x="806" y="2380"/>
                    <a:pt x="806" y="1995"/>
                  </a:cubicBezTo>
                  <a:cubicBezTo>
                    <a:pt x="806" y="1581"/>
                    <a:pt x="338" y="1"/>
                    <a:pt x="338" y="1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3464455" y="4891453"/>
              <a:ext cx="55674" cy="17938"/>
            </a:xfrm>
            <a:custGeom>
              <a:avLst/>
              <a:gdLst/>
              <a:ahLst/>
              <a:cxnLst/>
              <a:rect l="l" t="t" r="r" b="b"/>
              <a:pathLst>
                <a:path w="1527" h="492" extrusionOk="0">
                  <a:moveTo>
                    <a:pt x="1526" y="1"/>
                  </a:moveTo>
                  <a:cubicBezTo>
                    <a:pt x="1526" y="1"/>
                    <a:pt x="1026" y="154"/>
                    <a:pt x="737" y="154"/>
                  </a:cubicBezTo>
                  <a:cubicBezTo>
                    <a:pt x="727" y="154"/>
                    <a:pt x="718" y="154"/>
                    <a:pt x="709" y="153"/>
                  </a:cubicBezTo>
                  <a:cubicBezTo>
                    <a:pt x="426" y="132"/>
                    <a:pt x="1" y="44"/>
                    <a:pt x="1" y="44"/>
                  </a:cubicBezTo>
                  <a:lnTo>
                    <a:pt x="1" y="44"/>
                  </a:lnTo>
                  <a:cubicBezTo>
                    <a:pt x="1" y="45"/>
                    <a:pt x="415" y="480"/>
                    <a:pt x="687" y="491"/>
                  </a:cubicBezTo>
                  <a:cubicBezTo>
                    <a:pt x="1090" y="491"/>
                    <a:pt x="1526" y="1"/>
                    <a:pt x="152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3688169" y="3799971"/>
              <a:ext cx="299628" cy="135157"/>
            </a:xfrm>
            <a:custGeom>
              <a:avLst/>
              <a:gdLst/>
              <a:ahLst/>
              <a:cxnLst/>
              <a:rect l="l" t="t" r="r" b="b"/>
              <a:pathLst>
                <a:path w="8218" h="3707" extrusionOk="0">
                  <a:moveTo>
                    <a:pt x="4163" y="1"/>
                  </a:moveTo>
                  <a:cubicBezTo>
                    <a:pt x="2877" y="1"/>
                    <a:pt x="338" y="1559"/>
                    <a:pt x="175" y="2050"/>
                  </a:cubicBezTo>
                  <a:cubicBezTo>
                    <a:pt x="0" y="2540"/>
                    <a:pt x="76" y="3706"/>
                    <a:pt x="76" y="3706"/>
                  </a:cubicBezTo>
                  <a:cubicBezTo>
                    <a:pt x="76" y="3706"/>
                    <a:pt x="1689" y="1276"/>
                    <a:pt x="4163" y="1265"/>
                  </a:cubicBezTo>
                  <a:cubicBezTo>
                    <a:pt x="4174" y="1265"/>
                    <a:pt x="4185" y="1265"/>
                    <a:pt x="4196" y="1265"/>
                  </a:cubicBezTo>
                  <a:cubicBezTo>
                    <a:pt x="6651" y="1265"/>
                    <a:pt x="8217" y="3706"/>
                    <a:pt x="8217" y="3706"/>
                  </a:cubicBezTo>
                  <a:cubicBezTo>
                    <a:pt x="8217" y="3706"/>
                    <a:pt x="8185" y="1853"/>
                    <a:pt x="8054" y="1516"/>
                  </a:cubicBezTo>
                  <a:cubicBezTo>
                    <a:pt x="7934" y="1189"/>
                    <a:pt x="5460" y="1"/>
                    <a:pt x="4163" y="1"/>
                  </a:cubicBezTo>
                  <a:close/>
                </a:path>
              </a:pathLst>
            </a:custGeom>
            <a:solidFill>
              <a:srgbClr val="45BE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2349530" y="5226113"/>
              <a:ext cx="37372" cy="52393"/>
            </a:xfrm>
            <a:custGeom>
              <a:avLst/>
              <a:gdLst/>
              <a:ahLst/>
              <a:cxnLst/>
              <a:rect l="l" t="t" r="r" b="b"/>
              <a:pathLst>
                <a:path w="1025" h="1437" extrusionOk="0">
                  <a:moveTo>
                    <a:pt x="370" y="1"/>
                  </a:moveTo>
                  <a:cubicBezTo>
                    <a:pt x="272" y="1"/>
                    <a:pt x="184" y="40"/>
                    <a:pt x="120" y="140"/>
                  </a:cubicBezTo>
                  <a:cubicBezTo>
                    <a:pt x="0" y="314"/>
                    <a:pt x="44" y="859"/>
                    <a:pt x="186" y="1437"/>
                  </a:cubicBezTo>
                  <a:lnTo>
                    <a:pt x="1025" y="1437"/>
                  </a:lnTo>
                  <a:cubicBezTo>
                    <a:pt x="905" y="1099"/>
                    <a:pt x="720" y="597"/>
                    <a:pt x="534" y="31"/>
                  </a:cubicBezTo>
                  <a:cubicBezTo>
                    <a:pt x="478" y="12"/>
                    <a:pt x="422" y="1"/>
                    <a:pt x="370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2668184" y="5226040"/>
              <a:ext cx="32632" cy="52466"/>
            </a:xfrm>
            <a:custGeom>
              <a:avLst/>
              <a:gdLst/>
              <a:ahLst/>
              <a:cxnLst/>
              <a:rect l="l" t="t" r="r" b="b"/>
              <a:pathLst>
                <a:path w="895" h="1439" extrusionOk="0">
                  <a:moveTo>
                    <a:pt x="535" y="0"/>
                  </a:moveTo>
                  <a:cubicBezTo>
                    <a:pt x="328" y="545"/>
                    <a:pt x="120" y="1046"/>
                    <a:pt x="1" y="1439"/>
                  </a:cubicBezTo>
                  <a:lnTo>
                    <a:pt x="709" y="1439"/>
                  </a:lnTo>
                  <a:cubicBezTo>
                    <a:pt x="851" y="861"/>
                    <a:pt x="894" y="316"/>
                    <a:pt x="774" y="142"/>
                  </a:cubicBezTo>
                  <a:cubicBezTo>
                    <a:pt x="709" y="44"/>
                    <a:pt x="622" y="11"/>
                    <a:pt x="535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2390437" y="5083776"/>
              <a:ext cx="272247" cy="194733"/>
            </a:xfrm>
            <a:custGeom>
              <a:avLst/>
              <a:gdLst/>
              <a:ahLst/>
              <a:cxnLst/>
              <a:rect l="l" t="t" r="r" b="b"/>
              <a:pathLst>
                <a:path w="7467" h="5341" extrusionOk="0">
                  <a:moveTo>
                    <a:pt x="2126" y="2681"/>
                  </a:moveTo>
                  <a:cubicBezTo>
                    <a:pt x="2867" y="2681"/>
                    <a:pt x="3434" y="3303"/>
                    <a:pt x="3357" y="3423"/>
                  </a:cubicBezTo>
                  <a:cubicBezTo>
                    <a:pt x="3349" y="3435"/>
                    <a:pt x="3337" y="3441"/>
                    <a:pt x="3321" y="3441"/>
                  </a:cubicBezTo>
                  <a:cubicBezTo>
                    <a:pt x="3195" y="3441"/>
                    <a:pt x="2823" y="3105"/>
                    <a:pt x="2299" y="3105"/>
                  </a:cubicBezTo>
                  <a:cubicBezTo>
                    <a:pt x="2243" y="3105"/>
                    <a:pt x="2185" y="3109"/>
                    <a:pt x="2126" y="3117"/>
                  </a:cubicBezTo>
                  <a:cubicBezTo>
                    <a:pt x="1568" y="3196"/>
                    <a:pt x="926" y="3554"/>
                    <a:pt x="770" y="3554"/>
                  </a:cubicBezTo>
                  <a:cubicBezTo>
                    <a:pt x="731" y="3554"/>
                    <a:pt x="722" y="3531"/>
                    <a:pt x="753" y="3477"/>
                  </a:cubicBezTo>
                  <a:cubicBezTo>
                    <a:pt x="753" y="3477"/>
                    <a:pt x="1385" y="2681"/>
                    <a:pt x="2126" y="2681"/>
                  </a:cubicBezTo>
                  <a:close/>
                  <a:moveTo>
                    <a:pt x="5679" y="2681"/>
                  </a:moveTo>
                  <a:cubicBezTo>
                    <a:pt x="6431" y="2681"/>
                    <a:pt x="7052" y="3477"/>
                    <a:pt x="7052" y="3477"/>
                  </a:cubicBezTo>
                  <a:cubicBezTo>
                    <a:pt x="7082" y="3531"/>
                    <a:pt x="7074" y="3554"/>
                    <a:pt x="7035" y="3554"/>
                  </a:cubicBezTo>
                  <a:cubicBezTo>
                    <a:pt x="6879" y="3554"/>
                    <a:pt x="6239" y="3196"/>
                    <a:pt x="5690" y="3117"/>
                  </a:cubicBezTo>
                  <a:cubicBezTo>
                    <a:pt x="5629" y="3109"/>
                    <a:pt x="5571" y="3105"/>
                    <a:pt x="5514" y="3105"/>
                  </a:cubicBezTo>
                  <a:cubicBezTo>
                    <a:pt x="4982" y="3105"/>
                    <a:pt x="4610" y="3441"/>
                    <a:pt x="4483" y="3441"/>
                  </a:cubicBezTo>
                  <a:cubicBezTo>
                    <a:pt x="4467" y="3441"/>
                    <a:pt x="4455" y="3435"/>
                    <a:pt x="4447" y="3423"/>
                  </a:cubicBezTo>
                  <a:cubicBezTo>
                    <a:pt x="4371" y="3303"/>
                    <a:pt x="4938" y="2681"/>
                    <a:pt x="5679" y="2681"/>
                  </a:cubicBezTo>
                  <a:close/>
                  <a:moveTo>
                    <a:pt x="2420" y="4018"/>
                  </a:moveTo>
                  <a:cubicBezTo>
                    <a:pt x="2448" y="4018"/>
                    <a:pt x="2478" y="4019"/>
                    <a:pt x="2507" y="4022"/>
                  </a:cubicBezTo>
                  <a:cubicBezTo>
                    <a:pt x="3107" y="4066"/>
                    <a:pt x="3238" y="4545"/>
                    <a:pt x="3139" y="4578"/>
                  </a:cubicBezTo>
                  <a:cubicBezTo>
                    <a:pt x="3135" y="4579"/>
                    <a:pt x="3131" y="4580"/>
                    <a:pt x="3126" y="4580"/>
                  </a:cubicBezTo>
                  <a:cubicBezTo>
                    <a:pt x="3018" y="4580"/>
                    <a:pt x="2752" y="4261"/>
                    <a:pt x="2435" y="4261"/>
                  </a:cubicBezTo>
                  <a:cubicBezTo>
                    <a:pt x="2430" y="4261"/>
                    <a:pt x="2425" y="4262"/>
                    <a:pt x="2420" y="4262"/>
                  </a:cubicBezTo>
                  <a:cubicBezTo>
                    <a:pt x="2168" y="4279"/>
                    <a:pt x="1695" y="4587"/>
                    <a:pt x="1537" y="4587"/>
                  </a:cubicBezTo>
                  <a:cubicBezTo>
                    <a:pt x="1491" y="4587"/>
                    <a:pt x="1471" y="4560"/>
                    <a:pt x="1494" y="4491"/>
                  </a:cubicBezTo>
                  <a:cubicBezTo>
                    <a:pt x="1494" y="4491"/>
                    <a:pt x="1868" y="4018"/>
                    <a:pt x="2420" y="4018"/>
                  </a:cubicBezTo>
                  <a:close/>
                  <a:moveTo>
                    <a:pt x="5494" y="4018"/>
                  </a:moveTo>
                  <a:cubicBezTo>
                    <a:pt x="6046" y="4018"/>
                    <a:pt x="6420" y="4491"/>
                    <a:pt x="6420" y="4491"/>
                  </a:cubicBezTo>
                  <a:cubicBezTo>
                    <a:pt x="6442" y="4560"/>
                    <a:pt x="6423" y="4587"/>
                    <a:pt x="6376" y="4587"/>
                  </a:cubicBezTo>
                  <a:cubicBezTo>
                    <a:pt x="6219" y="4587"/>
                    <a:pt x="5746" y="4279"/>
                    <a:pt x="5493" y="4262"/>
                  </a:cubicBezTo>
                  <a:cubicBezTo>
                    <a:pt x="5488" y="4262"/>
                    <a:pt x="5483" y="4261"/>
                    <a:pt x="5478" y="4261"/>
                  </a:cubicBezTo>
                  <a:cubicBezTo>
                    <a:pt x="5162" y="4261"/>
                    <a:pt x="4895" y="4580"/>
                    <a:pt x="4788" y="4580"/>
                  </a:cubicBezTo>
                  <a:cubicBezTo>
                    <a:pt x="4783" y="4580"/>
                    <a:pt x="4778" y="4579"/>
                    <a:pt x="4774" y="4578"/>
                  </a:cubicBezTo>
                  <a:cubicBezTo>
                    <a:pt x="4676" y="4545"/>
                    <a:pt x="4807" y="4066"/>
                    <a:pt x="5406" y="4022"/>
                  </a:cubicBezTo>
                  <a:cubicBezTo>
                    <a:pt x="5436" y="4019"/>
                    <a:pt x="5465" y="4018"/>
                    <a:pt x="5494" y="4018"/>
                  </a:cubicBezTo>
                  <a:close/>
                  <a:moveTo>
                    <a:pt x="6169" y="1"/>
                  </a:moveTo>
                  <a:cubicBezTo>
                    <a:pt x="6006" y="120"/>
                    <a:pt x="5515" y="393"/>
                    <a:pt x="4654" y="589"/>
                  </a:cubicBezTo>
                  <a:cubicBezTo>
                    <a:pt x="4426" y="642"/>
                    <a:pt x="4165" y="663"/>
                    <a:pt x="3895" y="663"/>
                  </a:cubicBezTo>
                  <a:cubicBezTo>
                    <a:pt x="2835" y="663"/>
                    <a:pt x="1625" y="338"/>
                    <a:pt x="1625" y="338"/>
                  </a:cubicBezTo>
                  <a:cubicBezTo>
                    <a:pt x="1625" y="338"/>
                    <a:pt x="480" y="2104"/>
                    <a:pt x="273" y="2224"/>
                  </a:cubicBezTo>
                  <a:cubicBezTo>
                    <a:pt x="77" y="2333"/>
                    <a:pt x="1" y="2562"/>
                    <a:pt x="1" y="2562"/>
                  </a:cubicBezTo>
                  <a:lnTo>
                    <a:pt x="66" y="5341"/>
                  </a:lnTo>
                  <a:lnTo>
                    <a:pt x="4306" y="5341"/>
                  </a:lnTo>
                  <a:cubicBezTo>
                    <a:pt x="4142" y="4905"/>
                    <a:pt x="3913" y="4447"/>
                    <a:pt x="3913" y="4447"/>
                  </a:cubicBezTo>
                  <a:lnTo>
                    <a:pt x="3913" y="4447"/>
                  </a:lnTo>
                  <a:cubicBezTo>
                    <a:pt x="3913" y="4447"/>
                    <a:pt x="4273" y="4894"/>
                    <a:pt x="4600" y="5341"/>
                  </a:cubicBezTo>
                  <a:lnTo>
                    <a:pt x="7466" y="5341"/>
                  </a:lnTo>
                  <a:cubicBezTo>
                    <a:pt x="7455" y="4523"/>
                    <a:pt x="7390" y="3096"/>
                    <a:pt x="7194" y="2703"/>
                  </a:cubicBezTo>
                  <a:cubicBezTo>
                    <a:pt x="6921" y="2191"/>
                    <a:pt x="6311" y="491"/>
                    <a:pt x="6256" y="22"/>
                  </a:cubicBezTo>
                  <a:cubicBezTo>
                    <a:pt x="6224" y="11"/>
                    <a:pt x="6202" y="11"/>
                    <a:pt x="6169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2339977" y="4898453"/>
              <a:ext cx="367991" cy="161117"/>
            </a:xfrm>
            <a:custGeom>
              <a:avLst/>
              <a:gdLst/>
              <a:ahLst/>
              <a:cxnLst/>
              <a:rect l="l" t="t" r="r" b="b"/>
              <a:pathLst>
                <a:path w="10093" h="4419" extrusionOk="0">
                  <a:moveTo>
                    <a:pt x="5398" y="1"/>
                  </a:moveTo>
                  <a:cubicBezTo>
                    <a:pt x="5086" y="1"/>
                    <a:pt x="4755" y="23"/>
                    <a:pt x="4404" y="70"/>
                  </a:cubicBezTo>
                  <a:cubicBezTo>
                    <a:pt x="1156" y="495"/>
                    <a:pt x="251" y="2762"/>
                    <a:pt x="1" y="4266"/>
                  </a:cubicBezTo>
                  <a:cubicBezTo>
                    <a:pt x="306" y="4005"/>
                    <a:pt x="1548" y="3176"/>
                    <a:pt x="5297" y="3122"/>
                  </a:cubicBezTo>
                  <a:cubicBezTo>
                    <a:pt x="5377" y="3121"/>
                    <a:pt x="5456" y="3120"/>
                    <a:pt x="5533" y="3120"/>
                  </a:cubicBezTo>
                  <a:cubicBezTo>
                    <a:pt x="8800" y="3120"/>
                    <a:pt x="9805" y="4004"/>
                    <a:pt x="10092" y="4419"/>
                  </a:cubicBezTo>
                  <a:cubicBezTo>
                    <a:pt x="9774" y="2469"/>
                    <a:pt x="8665" y="1"/>
                    <a:pt x="539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2333232" y="5012206"/>
              <a:ext cx="378710" cy="88306"/>
            </a:xfrm>
            <a:custGeom>
              <a:avLst/>
              <a:gdLst/>
              <a:ahLst/>
              <a:cxnLst/>
              <a:rect l="l" t="t" r="r" b="b"/>
              <a:pathLst>
                <a:path w="10387" h="2422" extrusionOk="0">
                  <a:moveTo>
                    <a:pt x="5715" y="0"/>
                  </a:moveTo>
                  <a:cubicBezTo>
                    <a:pt x="5639" y="0"/>
                    <a:pt x="5561" y="1"/>
                    <a:pt x="5482" y="2"/>
                  </a:cubicBezTo>
                  <a:cubicBezTo>
                    <a:pt x="1733" y="56"/>
                    <a:pt x="491" y="885"/>
                    <a:pt x="186" y="1146"/>
                  </a:cubicBezTo>
                  <a:cubicBezTo>
                    <a:pt x="131" y="1201"/>
                    <a:pt x="109" y="1233"/>
                    <a:pt x="109" y="1233"/>
                  </a:cubicBezTo>
                  <a:cubicBezTo>
                    <a:pt x="0" y="1430"/>
                    <a:pt x="88" y="2356"/>
                    <a:pt x="88" y="2356"/>
                  </a:cubicBezTo>
                  <a:cubicBezTo>
                    <a:pt x="88" y="2356"/>
                    <a:pt x="99" y="2345"/>
                    <a:pt x="109" y="2345"/>
                  </a:cubicBezTo>
                  <a:cubicBezTo>
                    <a:pt x="349" y="2269"/>
                    <a:pt x="2365" y="1658"/>
                    <a:pt x="5242" y="1506"/>
                  </a:cubicBezTo>
                  <a:cubicBezTo>
                    <a:pt x="5461" y="1494"/>
                    <a:pt x="5675" y="1489"/>
                    <a:pt x="5884" y="1489"/>
                  </a:cubicBezTo>
                  <a:cubicBezTo>
                    <a:pt x="8579" y="1489"/>
                    <a:pt x="10355" y="2400"/>
                    <a:pt x="10375" y="2410"/>
                  </a:cubicBezTo>
                  <a:lnTo>
                    <a:pt x="10386" y="2421"/>
                  </a:lnTo>
                  <a:lnTo>
                    <a:pt x="10386" y="2160"/>
                  </a:lnTo>
                  <a:lnTo>
                    <a:pt x="10386" y="1495"/>
                  </a:lnTo>
                  <a:cubicBezTo>
                    <a:pt x="10386" y="1495"/>
                    <a:pt x="10365" y="1419"/>
                    <a:pt x="10277" y="1299"/>
                  </a:cubicBezTo>
                  <a:cubicBezTo>
                    <a:pt x="9990" y="894"/>
                    <a:pt x="8984" y="0"/>
                    <a:pt x="5715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2444069" y="5230233"/>
              <a:ext cx="64425" cy="20819"/>
            </a:xfrm>
            <a:custGeom>
              <a:avLst/>
              <a:gdLst/>
              <a:ahLst/>
              <a:cxnLst/>
              <a:rect l="l" t="t" r="r" b="b"/>
              <a:pathLst>
                <a:path w="1767" h="571" extrusionOk="0">
                  <a:moveTo>
                    <a:pt x="949" y="1"/>
                  </a:moveTo>
                  <a:cubicBezTo>
                    <a:pt x="397" y="1"/>
                    <a:pt x="23" y="474"/>
                    <a:pt x="23" y="474"/>
                  </a:cubicBezTo>
                  <a:cubicBezTo>
                    <a:pt x="0" y="543"/>
                    <a:pt x="20" y="570"/>
                    <a:pt x="66" y="570"/>
                  </a:cubicBezTo>
                  <a:cubicBezTo>
                    <a:pt x="224" y="570"/>
                    <a:pt x="697" y="262"/>
                    <a:pt x="949" y="245"/>
                  </a:cubicBezTo>
                  <a:cubicBezTo>
                    <a:pt x="954" y="245"/>
                    <a:pt x="959" y="244"/>
                    <a:pt x="964" y="244"/>
                  </a:cubicBezTo>
                  <a:cubicBezTo>
                    <a:pt x="1281" y="244"/>
                    <a:pt x="1547" y="563"/>
                    <a:pt x="1655" y="563"/>
                  </a:cubicBezTo>
                  <a:cubicBezTo>
                    <a:pt x="1660" y="563"/>
                    <a:pt x="1664" y="562"/>
                    <a:pt x="1668" y="561"/>
                  </a:cubicBezTo>
                  <a:cubicBezTo>
                    <a:pt x="1767" y="528"/>
                    <a:pt x="1636" y="49"/>
                    <a:pt x="1036" y="5"/>
                  </a:cubicBezTo>
                  <a:cubicBezTo>
                    <a:pt x="1007" y="2"/>
                    <a:pt x="977" y="1"/>
                    <a:pt x="949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2560921" y="5230233"/>
              <a:ext cx="64425" cy="20819"/>
            </a:xfrm>
            <a:custGeom>
              <a:avLst/>
              <a:gdLst/>
              <a:ahLst/>
              <a:cxnLst/>
              <a:rect l="l" t="t" r="r" b="b"/>
              <a:pathLst>
                <a:path w="1767" h="571" extrusionOk="0">
                  <a:moveTo>
                    <a:pt x="818" y="1"/>
                  </a:moveTo>
                  <a:cubicBezTo>
                    <a:pt x="789" y="1"/>
                    <a:pt x="760" y="2"/>
                    <a:pt x="730" y="5"/>
                  </a:cubicBezTo>
                  <a:cubicBezTo>
                    <a:pt x="131" y="49"/>
                    <a:pt x="0" y="528"/>
                    <a:pt x="98" y="561"/>
                  </a:cubicBezTo>
                  <a:cubicBezTo>
                    <a:pt x="102" y="562"/>
                    <a:pt x="107" y="563"/>
                    <a:pt x="112" y="563"/>
                  </a:cubicBezTo>
                  <a:cubicBezTo>
                    <a:pt x="219" y="563"/>
                    <a:pt x="486" y="244"/>
                    <a:pt x="802" y="244"/>
                  </a:cubicBezTo>
                  <a:cubicBezTo>
                    <a:pt x="807" y="244"/>
                    <a:pt x="812" y="245"/>
                    <a:pt x="817" y="245"/>
                  </a:cubicBezTo>
                  <a:cubicBezTo>
                    <a:pt x="1070" y="262"/>
                    <a:pt x="1543" y="570"/>
                    <a:pt x="1700" y="570"/>
                  </a:cubicBezTo>
                  <a:cubicBezTo>
                    <a:pt x="1747" y="570"/>
                    <a:pt x="1766" y="543"/>
                    <a:pt x="1744" y="474"/>
                  </a:cubicBezTo>
                  <a:cubicBezTo>
                    <a:pt x="1744" y="474"/>
                    <a:pt x="1370" y="1"/>
                    <a:pt x="81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2416760" y="5181523"/>
              <a:ext cx="98880" cy="31830"/>
            </a:xfrm>
            <a:custGeom>
              <a:avLst/>
              <a:gdLst/>
              <a:ahLst/>
              <a:cxnLst/>
              <a:rect l="l" t="t" r="r" b="b"/>
              <a:pathLst>
                <a:path w="2712" h="873" extrusionOk="0">
                  <a:moveTo>
                    <a:pt x="1404" y="0"/>
                  </a:moveTo>
                  <a:cubicBezTo>
                    <a:pt x="663" y="0"/>
                    <a:pt x="31" y="796"/>
                    <a:pt x="31" y="796"/>
                  </a:cubicBezTo>
                  <a:cubicBezTo>
                    <a:pt x="0" y="850"/>
                    <a:pt x="9" y="873"/>
                    <a:pt x="48" y="873"/>
                  </a:cubicBezTo>
                  <a:cubicBezTo>
                    <a:pt x="204" y="873"/>
                    <a:pt x="846" y="515"/>
                    <a:pt x="1404" y="436"/>
                  </a:cubicBezTo>
                  <a:cubicBezTo>
                    <a:pt x="1463" y="428"/>
                    <a:pt x="1521" y="424"/>
                    <a:pt x="1577" y="424"/>
                  </a:cubicBezTo>
                  <a:cubicBezTo>
                    <a:pt x="2101" y="424"/>
                    <a:pt x="2473" y="760"/>
                    <a:pt x="2599" y="760"/>
                  </a:cubicBezTo>
                  <a:cubicBezTo>
                    <a:pt x="2615" y="760"/>
                    <a:pt x="2627" y="754"/>
                    <a:pt x="2635" y="742"/>
                  </a:cubicBezTo>
                  <a:cubicBezTo>
                    <a:pt x="2712" y="622"/>
                    <a:pt x="2145" y="0"/>
                    <a:pt x="1404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2549764" y="5181523"/>
              <a:ext cx="98916" cy="31830"/>
            </a:xfrm>
            <a:custGeom>
              <a:avLst/>
              <a:gdLst/>
              <a:ahLst/>
              <a:cxnLst/>
              <a:rect l="l" t="t" r="r" b="b"/>
              <a:pathLst>
                <a:path w="2713" h="873" extrusionOk="0">
                  <a:moveTo>
                    <a:pt x="1309" y="0"/>
                  </a:moveTo>
                  <a:cubicBezTo>
                    <a:pt x="568" y="0"/>
                    <a:pt x="1" y="622"/>
                    <a:pt x="77" y="742"/>
                  </a:cubicBezTo>
                  <a:cubicBezTo>
                    <a:pt x="85" y="754"/>
                    <a:pt x="97" y="760"/>
                    <a:pt x="113" y="760"/>
                  </a:cubicBezTo>
                  <a:cubicBezTo>
                    <a:pt x="240" y="760"/>
                    <a:pt x="612" y="424"/>
                    <a:pt x="1144" y="424"/>
                  </a:cubicBezTo>
                  <a:cubicBezTo>
                    <a:pt x="1201" y="424"/>
                    <a:pt x="1259" y="428"/>
                    <a:pt x="1320" y="436"/>
                  </a:cubicBezTo>
                  <a:cubicBezTo>
                    <a:pt x="1869" y="515"/>
                    <a:pt x="2509" y="873"/>
                    <a:pt x="2665" y="873"/>
                  </a:cubicBezTo>
                  <a:cubicBezTo>
                    <a:pt x="2704" y="873"/>
                    <a:pt x="2712" y="850"/>
                    <a:pt x="2682" y="796"/>
                  </a:cubicBezTo>
                  <a:cubicBezTo>
                    <a:pt x="2682" y="796"/>
                    <a:pt x="2061" y="0"/>
                    <a:pt x="1309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2342748" y="5074661"/>
              <a:ext cx="272648" cy="203848"/>
            </a:xfrm>
            <a:custGeom>
              <a:avLst/>
              <a:gdLst/>
              <a:ahLst/>
              <a:cxnLst/>
              <a:rect l="l" t="t" r="r" b="b"/>
              <a:pathLst>
                <a:path w="7478" h="5591" extrusionOk="0">
                  <a:moveTo>
                    <a:pt x="4569" y="0"/>
                  </a:moveTo>
                  <a:cubicBezTo>
                    <a:pt x="3159" y="0"/>
                    <a:pt x="1608" y="186"/>
                    <a:pt x="88" y="730"/>
                  </a:cubicBezTo>
                  <a:cubicBezTo>
                    <a:pt x="66" y="817"/>
                    <a:pt x="45" y="904"/>
                    <a:pt x="45" y="1013"/>
                  </a:cubicBezTo>
                  <a:cubicBezTo>
                    <a:pt x="1" y="1798"/>
                    <a:pt x="361" y="3106"/>
                    <a:pt x="720" y="4185"/>
                  </a:cubicBezTo>
                  <a:cubicBezTo>
                    <a:pt x="906" y="4751"/>
                    <a:pt x="1091" y="5253"/>
                    <a:pt x="1211" y="5591"/>
                  </a:cubicBezTo>
                  <a:lnTo>
                    <a:pt x="1374" y="5591"/>
                  </a:lnTo>
                  <a:lnTo>
                    <a:pt x="1309" y="2812"/>
                  </a:lnTo>
                  <a:cubicBezTo>
                    <a:pt x="1309" y="2812"/>
                    <a:pt x="1385" y="2583"/>
                    <a:pt x="1581" y="2474"/>
                  </a:cubicBezTo>
                  <a:cubicBezTo>
                    <a:pt x="1788" y="2354"/>
                    <a:pt x="2933" y="588"/>
                    <a:pt x="2933" y="588"/>
                  </a:cubicBezTo>
                  <a:cubicBezTo>
                    <a:pt x="2933" y="588"/>
                    <a:pt x="4143" y="913"/>
                    <a:pt x="5203" y="913"/>
                  </a:cubicBezTo>
                  <a:cubicBezTo>
                    <a:pt x="5473" y="913"/>
                    <a:pt x="5734" y="892"/>
                    <a:pt x="5962" y="839"/>
                  </a:cubicBezTo>
                  <a:cubicBezTo>
                    <a:pt x="6823" y="643"/>
                    <a:pt x="7314" y="370"/>
                    <a:pt x="7477" y="251"/>
                  </a:cubicBezTo>
                  <a:cubicBezTo>
                    <a:pt x="6642" y="109"/>
                    <a:pt x="5646" y="0"/>
                    <a:pt x="4569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2618526" y="5084578"/>
              <a:ext cx="104130" cy="193931"/>
            </a:xfrm>
            <a:custGeom>
              <a:avLst/>
              <a:gdLst/>
              <a:ahLst/>
              <a:cxnLst/>
              <a:rect l="l" t="t" r="r" b="b"/>
              <a:pathLst>
                <a:path w="2856" h="5319" extrusionOk="0">
                  <a:moveTo>
                    <a:pt x="0" y="0"/>
                  </a:moveTo>
                  <a:lnTo>
                    <a:pt x="0" y="0"/>
                  </a:lnTo>
                  <a:cubicBezTo>
                    <a:pt x="55" y="469"/>
                    <a:pt x="665" y="2169"/>
                    <a:pt x="938" y="2681"/>
                  </a:cubicBezTo>
                  <a:cubicBezTo>
                    <a:pt x="1134" y="3074"/>
                    <a:pt x="1199" y="4501"/>
                    <a:pt x="1210" y="5319"/>
                  </a:cubicBezTo>
                  <a:lnTo>
                    <a:pt x="1363" y="5319"/>
                  </a:lnTo>
                  <a:cubicBezTo>
                    <a:pt x="1493" y="4926"/>
                    <a:pt x="1690" y="4425"/>
                    <a:pt x="1897" y="3880"/>
                  </a:cubicBezTo>
                  <a:cubicBezTo>
                    <a:pt x="2343" y="2714"/>
                    <a:pt x="2856" y="1363"/>
                    <a:pt x="2856" y="567"/>
                  </a:cubicBezTo>
                  <a:cubicBezTo>
                    <a:pt x="2856" y="414"/>
                    <a:pt x="2747" y="284"/>
                    <a:pt x="2561" y="175"/>
                  </a:cubicBezTo>
                  <a:lnTo>
                    <a:pt x="2561" y="436"/>
                  </a:lnTo>
                  <a:lnTo>
                    <a:pt x="2550" y="425"/>
                  </a:lnTo>
                  <a:lnTo>
                    <a:pt x="2550" y="425"/>
                  </a:lnTo>
                  <a:cubicBezTo>
                    <a:pt x="2561" y="491"/>
                    <a:pt x="2561" y="556"/>
                    <a:pt x="2561" y="611"/>
                  </a:cubicBezTo>
                  <a:cubicBezTo>
                    <a:pt x="2561" y="716"/>
                    <a:pt x="2550" y="751"/>
                    <a:pt x="2536" y="751"/>
                  </a:cubicBezTo>
                  <a:cubicBezTo>
                    <a:pt x="2507" y="751"/>
                    <a:pt x="2463" y="611"/>
                    <a:pt x="2463" y="611"/>
                  </a:cubicBezTo>
                  <a:cubicBezTo>
                    <a:pt x="2463" y="611"/>
                    <a:pt x="1493" y="262"/>
                    <a:pt x="0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2231912" y="5048921"/>
              <a:ext cx="568630" cy="117547"/>
            </a:xfrm>
            <a:custGeom>
              <a:avLst/>
              <a:gdLst/>
              <a:ahLst/>
              <a:cxnLst/>
              <a:rect l="l" t="t" r="r" b="b"/>
              <a:pathLst>
                <a:path w="15596" h="3224" extrusionOk="0">
                  <a:moveTo>
                    <a:pt x="7565" y="0"/>
                  </a:moveTo>
                  <a:cubicBezTo>
                    <a:pt x="5071" y="0"/>
                    <a:pt x="3179" y="471"/>
                    <a:pt x="2104" y="1153"/>
                  </a:cubicBezTo>
                  <a:cubicBezTo>
                    <a:pt x="1047" y="1818"/>
                    <a:pt x="0" y="2886"/>
                    <a:pt x="3204" y="2886"/>
                  </a:cubicBezTo>
                  <a:cubicBezTo>
                    <a:pt x="3161" y="2482"/>
                    <a:pt x="3412" y="2101"/>
                    <a:pt x="3793" y="1970"/>
                  </a:cubicBezTo>
                  <a:cubicBezTo>
                    <a:pt x="4632" y="1673"/>
                    <a:pt x="6227" y="1228"/>
                    <a:pt x="8178" y="1228"/>
                  </a:cubicBezTo>
                  <a:cubicBezTo>
                    <a:pt x="9522" y="1228"/>
                    <a:pt x="11036" y="1439"/>
                    <a:pt x="12588" y="2057"/>
                  </a:cubicBezTo>
                  <a:cubicBezTo>
                    <a:pt x="13002" y="2221"/>
                    <a:pt x="13231" y="2668"/>
                    <a:pt x="13122" y="3103"/>
                  </a:cubicBezTo>
                  <a:lnTo>
                    <a:pt x="13100" y="3223"/>
                  </a:lnTo>
                  <a:cubicBezTo>
                    <a:pt x="13100" y="3223"/>
                    <a:pt x="14680" y="3136"/>
                    <a:pt x="15138" y="2450"/>
                  </a:cubicBezTo>
                  <a:cubicBezTo>
                    <a:pt x="15596" y="1774"/>
                    <a:pt x="13787" y="586"/>
                    <a:pt x="10201" y="161"/>
                  </a:cubicBezTo>
                  <a:cubicBezTo>
                    <a:pt x="9263" y="51"/>
                    <a:pt x="8381" y="0"/>
                    <a:pt x="7565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4306811" y="5007102"/>
              <a:ext cx="410503" cy="271408"/>
            </a:xfrm>
            <a:custGeom>
              <a:avLst/>
              <a:gdLst/>
              <a:ahLst/>
              <a:cxnLst/>
              <a:rect l="l" t="t" r="r" b="b"/>
              <a:pathLst>
                <a:path w="11259" h="7444" extrusionOk="0">
                  <a:moveTo>
                    <a:pt x="5700" y="0"/>
                  </a:moveTo>
                  <a:cubicBezTo>
                    <a:pt x="4284" y="0"/>
                    <a:pt x="1101" y="207"/>
                    <a:pt x="447" y="2736"/>
                  </a:cubicBezTo>
                  <a:cubicBezTo>
                    <a:pt x="1" y="4479"/>
                    <a:pt x="153" y="6070"/>
                    <a:pt x="578" y="7444"/>
                  </a:cubicBezTo>
                  <a:lnTo>
                    <a:pt x="10692" y="7444"/>
                  </a:lnTo>
                  <a:cubicBezTo>
                    <a:pt x="11128" y="5983"/>
                    <a:pt x="11258" y="4414"/>
                    <a:pt x="10648" y="3030"/>
                  </a:cubicBezTo>
                  <a:cubicBezTo>
                    <a:pt x="9722" y="894"/>
                    <a:pt x="8120" y="207"/>
                    <a:pt x="6583" y="44"/>
                  </a:cubicBezTo>
                  <a:cubicBezTo>
                    <a:pt x="6278" y="11"/>
                    <a:pt x="5984" y="0"/>
                    <a:pt x="5700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4371198" y="5150533"/>
              <a:ext cx="287706" cy="127975"/>
            </a:xfrm>
            <a:custGeom>
              <a:avLst/>
              <a:gdLst/>
              <a:ahLst/>
              <a:cxnLst/>
              <a:rect l="l" t="t" r="r" b="b"/>
              <a:pathLst>
                <a:path w="7891" h="3510" extrusionOk="0">
                  <a:moveTo>
                    <a:pt x="2212" y="0"/>
                  </a:moveTo>
                  <a:lnTo>
                    <a:pt x="1896" y="1810"/>
                  </a:lnTo>
                  <a:lnTo>
                    <a:pt x="0" y="2104"/>
                  </a:lnTo>
                  <a:cubicBezTo>
                    <a:pt x="0" y="2104"/>
                    <a:pt x="55" y="2681"/>
                    <a:pt x="196" y="3510"/>
                  </a:cubicBezTo>
                  <a:lnTo>
                    <a:pt x="7781" y="3510"/>
                  </a:lnTo>
                  <a:cubicBezTo>
                    <a:pt x="7880" y="2670"/>
                    <a:pt x="7890" y="2093"/>
                    <a:pt x="7890" y="2093"/>
                  </a:cubicBezTo>
                  <a:lnTo>
                    <a:pt x="4817" y="1940"/>
                  </a:lnTo>
                  <a:lnTo>
                    <a:pt x="2398" y="1820"/>
                  </a:lnTo>
                  <a:lnTo>
                    <a:pt x="2212" y="0"/>
                  </a:ln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4399381" y="5235373"/>
              <a:ext cx="102781" cy="32048"/>
            </a:xfrm>
            <a:custGeom>
              <a:avLst/>
              <a:gdLst/>
              <a:ahLst/>
              <a:cxnLst/>
              <a:rect l="l" t="t" r="r" b="b"/>
              <a:pathLst>
                <a:path w="2819" h="879" extrusionOk="0">
                  <a:moveTo>
                    <a:pt x="1479" y="1"/>
                  </a:moveTo>
                  <a:cubicBezTo>
                    <a:pt x="1447" y="1"/>
                    <a:pt x="1416" y="2"/>
                    <a:pt x="1385" y="6"/>
                  </a:cubicBezTo>
                  <a:cubicBezTo>
                    <a:pt x="655" y="93"/>
                    <a:pt x="1" y="605"/>
                    <a:pt x="1" y="605"/>
                  </a:cubicBezTo>
                  <a:cubicBezTo>
                    <a:pt x="1" y="605"/>
                    <a:pt x="608" y="289"/>
                    <a:pt x="1277" y="289"/>
                  </a:cubicBezTo>
                  <a:cubicBezTo>
                    <a:pt x="1706" y="289"/>
                    <a:pt x="2160" y="419"/>
                    <a:pt x="2497" y="845"/>
                  </a:cubicBezTo>
                  <a:cubicBezTo>
                    <a:pt x="2497" y="845"/>
                    <a:pt x="2540" y="879"/>
                    <a:pt x="2605" y="879"/>
                  </a:cubicBezTo>
                  <a:cubicBezTo>
                    <a:pt x="2637" y="879"/>
                    <a:pt x="2675" y="870"/>
                    <a:pt x="2715" y="845"/>
                  </a:cubicBezTo>
                  <a:cubicBezTo>
                    <a:pt x="2819" y="772"/>
                    <a:pt x="2165" y="1"/>
                    <a:pt x="1479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2533102" y="5245874"/>
              <a:ext cx="25048" cy="32632"/>
            </a:xfrm>
            <a:custGeom>
              <a:avLst/>
              <a:gdLst/>
              <a:ahLst/>
              <a:cxnLst/>
              <a:rect l="l" t="t" r="r" b="b"/>
              <a:pathLst>
                <a:path w="687" h="895" extrusionOk="0">
                  <a:moveTo>
                    <a:pt x="0" y="1"/>
                  </a:moveTo>
                  <a:cubicBezTo>
                    <a:pt x="0" y="1"/>
                    <a:pt x="229" y="459"/>
                    <a:pt x="393" y="895"/>
                  </a:cubicBezTo>
                  <a:lnTo>
                    <a:pt x="687" y="895"/>
                  </a:lnTo>
                  <a:cubicBezTo>
                    <a:pt x="360" y="448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3100482" y="5147361"/>
              <a:ext cx="274216" cy="131147"/>
            </a:xfrm>
            <a:custGeom>
              <a:avLst/>
              <a:gdLst/>
              <a:ahLst/>
              <a:cxnLst/>
              <a:rect l="l" t="t" r="r" b="b"/>
              <a:pathLst>
                <a:path w="7521" h="3597" extrusionOk="0">
                  <a:moveTo>
                    <a:pt x="2300" y="2158"/>
                  </a:moveTo>
                  <a:cubicBezTo>
                    <a:pt x="2998" y="2169"/>
                    <a:pt x="3521" y="2834"/>
                    <a:pt x="3445" y="2965"/>
                  </a:cubicBezTo>
                  <a:cubicBezTo>
                    <a:pt x="3438" y="2976"/>
                    <a:pt x="3428" y="2982"/>
                    <a:pt x="3415" y="2982"/>
                  </a:cubicBezTo>
                  <a:cubicBezTo>
                    <a:pt x="3303" y="2982"/>
                    <a:pt x="2952" y="2615"/>
                    <a:pt x="2454" y="2615"/>
                  </a:cubicBezTo>
                  <a:cubicBezTo>
                    <a:pt x="2404" y="2615"/>
                    <a:pt x="2353" y="2619"/>
                    <a:pt x="2300" y="2627"/>
                  </a:cubicBezTo>
                  <a:cubicBezTo>
                    <a:pt x="1785" y="2714"/>
                    <a:pt x="1187" y="3102"/>
                    <a:pt x="1041" y="3102"/>
                  </a:cubicBezTo>
                  <a:cubicBezTo>
                    <a:pt x="1005" y="3102"/>
                    <a:pt x="997" y="3078"/>
                    <a:pt x="1025" y="3019"/>
                  </a:cubicBezTo>
                  <a:cubicBezTo>
                    <a:pt x="1025" y="3019"/>
                    <a:pt x="1614" y="2158"/>
                    <a:pt x="2300" y="2158"/>
                  </a:cubicBezTo>
                  <a:close/>
                  <a:moveTo>
                    <a:pt x="5613" y="2158"/>
                  </a:moveTo>
                  <a:cubicBezTo>
                    <a:pt x="6300" y="2158"/>
                    <a:pt x="6888" y="3019"/>
                    <a:pt x="6888" y="3019"/>
                  </a:cubicBezTo>
                  <a:cubicBezTo>
                    <a:pt x="6917" y="3078"/>
                    <a:pt x="6909" y="3102"/>
                    <a:pt x="6872" y="3102"/>
                  </a:cubicBezTo>
                  <a:cubicBezTo>
                    <a:pt x="6727" y="3102"/>
                    <a:pt x="6128" y="2714"/>
                    <a:pt x="5613" y="2627"/>
                  </a:cubicBezTo>
                  <a:cubicBezTo>
                    <a:pt x="5561" y="2619"/>
                    <a:pt x="5510" y="2615"/>
                    <a:pt x="5460" y="2615"/>
                  </a:cubicBezTo>
                  <a:cubicBezTo>
                    <a:pt x="4961" y="2615"/>
                    <a:pt x="4611" y="2982"/>
                    <a:pt x="4499" y="2982"/>
                  </a:cubicBezTo>
                  <a:cubicBezTo>
                    <a:pt x="4485" y="2982"/>
                    <a:pt x="4475" y="2976"/>
                    <a:pt x="4469" y="2965"/>
                  </a:cubicBezTo>
                  <a:cubicBezTo>
                    <a:pt x="4393" y="2834"/>
                    <a:pt x="4916" y="2169"/>
                    <a:pt x="5613" y="2158"/>
                  </a:cubicBezTo>
                  <a:close/>
                  <a:moveTo>
                    <a:pt x="5330" y="0"/>
                  </a:moveTo>
                  <a:lnTo>
                    <a:pt x="5330" y="0"/>
                  </a:lnTo>
                  <a:cubicBezTo>
                    <a:pt x="5330" y="0"/>
                    <a:pt x="5439" y="839"/>
                    <a:pt x="4371" y="861"/>
                  </a:cubicBezTo>
                  <a:cubicBezTo>
                    <a:pt x="4322" y="863"/>
                    <a:pt x="4273" y="864"/>
                    <a:pt x="4223" y="864"/>
                  </a:cubicBezTo>
                  <a:cubicBezTo>
                    <a:pt x="2597" y="864"/>
                    <a:pt x="197" y="33"/>
                    <a:pt x="197" y="33"/>
                  </a:cubicBezTo>
                  <a:lnTo>
                    <a:pt x="197" y="33"/>
                  </a:lnTo>
                  <a:cubicBezTo>
                    <a:pt x="557" y="1482"/>
                    <a:pt x="1" y="3499"/>
                    <a:pt x="1" y="3499"/>
                  </a:cubicBezTo>
                  <a:lnTo>
                    <a:pt x="23" y="3597"/>
                  </a:lnTo>
                  <a:lnTo>
                    <a:pt x="7521" y="3597"/>
                  </a:lnTo>
                  <a:cubicBezTo>
                    <a:pt x="7379" y="2703"/>
                    <a:pt x="7292" y="1297"/>
                    <a:pt x="7292" y="1297"/>
                  </a:cubicBezTo>
                  <a:cubicBezTo>
                    <a:pt x="7233" y="1313"/>
                    <a:pt x="7173" y="1321"/>
                    <a:pt x="7112" y="1321"/>
                  </a:cubicBezTo>
                  <a:cubicBezTo>
                    <a:pt x="6301" y="1321"/>
                    <a:pt x="5330" y="0"/>
                    <a:pt x="5330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3045246" y="4891088"/>
              <a:ext cx="437921" cy="387424"/>
            </a:xfrm>
            <a:custGeom>
              <a:avLst/>
              <a:gdLst/>
              <a:ahLst/>
              <a:cxnLst/>
              <a:rect l="l" t="t" r="r" b="b"/>
              <a:pathLst>
                <a:path w="12011" h="10626" extrusionOk="0">
                  <a:moveTo>
                    <a:pt x="7907" y="0"/>
                  </a:moveTo>
                  <a:cubicBezTo>
                    <a:pt x="6840" y="0"/>
                    <a:pt x="7226" y="2092"/>
                    <a:pt x="7226" y="2092"/>
                  </a:cubicBezTo>
                  <a:cubicBezTo>
                    <a:pt x="7226" y="2092"/>
                    <a:pt x="5805" y="190"/>
                    <a:pt x="3952" y="190"/>
                  </a:cubicBezTo>
                  <a:cubicBezTo>
                    <a:pt x="3893" y="190"/>
                    <a:pt x="3832" y="192"/>
                    <a:pt x="3772" y="196"/>
                  </a:cubicBezTo>
                  <a:cubicBezTo>
                    <a:pt x="1832" y="338"/>
                    <a:pt x="3358" y="2561"/>
                    <a:pt x="3358" y="2561"/>
                  </a:cubicBezTo>
                  <a:cubicBezTo>
                    <a:pt x="3358" y="2561"/>
                    <a:pt x="2104" y="2594"/>
                    <a:pt x="1254" y="3389"/>
                  </a:cubicBezTo>
                  <a:cubicBezTo>
                    <a:pt x="121" y="4468"/>
                    <a:pt x="1" y="6691"/>
                    <a:pt x="579" y="8588"/>
                  </a:cubicBezTo>
                  <a:cubicBezTo>
                    <a:pt x="676" y="8516"/>
                    <a:pt x="782" y="8475"/>
                    <a:pt x="888" y="8475"/>
                  </a:cubicBezTo>
                  <a:cubicBezTo>
                    <a:pt x="960" y="8475"/>
                    <a:pt x="1032" y="8494"/>
                    <a:pt x="1102" y="8533"/>
                  </a:cubicBezTo>
                  <a:cubicBezTo>
                    <a:pt x="1123" y="8544"/>
                    <a:pt x="1134" y="8544"/>
                    <a:pt x="1156" y="8555"/>
                  </a:cubicBezTo>
                  <a:lnTo>
                    <a:pt x="1516" y="10528"/>
                  </a:lnTo>
                  <a:cubicBezTo>
                    <a:pt x="1516" y="10528"/>
                    <a:pt x="2072" y="8511"/>
                    <a:pt x="1712" y="7062"/>
                  </a:cubicBezTo>
                  <a:lnTo>
                    <a:pt x="1712" y="7062"/>
                  </a:lnTo>
                  <a:cubicBezTo>
                    <a:pt x="1712" y="7062"/>
                    <a:pt x="4112" y="7893"/>
                    <a:pt x="5738" y="7893"/>
                  </a:cubicBezTo>
                  <a:cubicBezTo>
                    <a:pt x="5788" y="7893"/>
                    <a:pt x="5837" y="7892"/>
                    <a:pt x="5886" y="7890"/>
                  </a:cubicBezTo>
                  <a:cubicBezTo>
                    <a:pt x="6954" y="7868"/>
                    <a:pt x="6845" y="7029"/>
                    <a:pt x="6845" y="7029"/>
                  </a:cubicBezTo>
                  <a:lnTo>
                    <a:pt x="6845" y="7029"/>
                  </a:lnTo>
                  <a:cubicBezTo>
                    <a:pt x="6845" y="7029"/>
                    <a:pt x="7816" y="8350"/>
                    <a:pt x="8627" y="8350"/>
                  </a:cubicBezTo>
                  <a:cubicBezTo>
                    <a:pt x="8688" y="8350"/>
                    <a:pt x="8748" y="8342"/>
                    <a:pt x="8807" y="8326"/>
                  </a:cubicBezTo>
                  <a:cubicBezTo>
                    <a:pt x="8807" y="8326"/>
                    <a:pt x="8883" y="9732"/>
                    <a:pt x="9036" y="10626"/>
                  </a:cubicBezTo>
                  <a:lnTo>
                    <a:pt x="9253" y="10626"/>
                  </a:lnTo>
                  <a:lnTo>
                    <a:pt x="9428" y="9111"/>
                  </a:lnTo>
                  <a:cubicBezTo>
                    <a:pt x="9636" y="8992"/>
                    <a:pt x="9816" y="8941"/>
                    <a:pt x="9969" y="8941"/>
                  </a:cubicBezTo>
                  <a:cubicBezTo>
                    <a:pt x="10209" y="8941"/>
                    <a:pt x="10383" y="9066"/>
                    <a:pt x="10496" y="9252"/>
                  </a:cubicBezTo>
                  <a:cubicBezTo>
                    <a:pt x="10921" y="8566"/>
                    <a:pt x="11477" y="7858"/>
                    <a:pt x="11673" y="7171"/>
                  </a:cubicBezTo>
                  <a:cubicBezTo>
                    <a:pt x="12011" y="5961"/>
                    <a:pt x="11368" y="4664"/>
                    <a:pt x="11368" y="4664"/>
                  </a:cubicBezTo>
                  <a:cubicBezTo>
                    <a:pt x="11368" y="4664"/>
                    <a:pt x="10670" y="1362"/>
                    <a:pt x="8676" y="251"/>
                  </a:cubicBezTo>
                  <a:cubicBezTo>
                    <a:pt x="8360" y="75"/>
                    <a:pt x="8108" y="0"/>
                    <a:pt x="7907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3041272" y="5200081"/>
              <a:ext cx="60050" cy="78425"/>
            </a:xfrm>
            <a:custGeom>
              <a:avLst/>
              <a:gdLst/>
              <a:ahLst/>
              <a:cxnLst/>
              <a:rect l="l" t="t" r="r" b="b"/>
              <a:pathLst>
                <a:path w="1647" h="2151" extrusionOk="0">
                  <a:moveTo>
                    <a:pt x="997" y="0"/>
                  </a:moveTo>
                  <a:cubicBezTo>
                    <a:pt x="891" y="0"/>
                    <a:pt x="785" y="41"/>
                    <a:pt x="688" y="113"/>
                  </a:cubicBezTo>
                  <a:cubicBezTo>
                    <a:pt x="284" y="418"/>
                    <a:pt x="1" y="1224"/>
                    <a:pt x="208" y="1824"/>
                  </a:cubicBezTo>
                  <a:cubicBezTo>
                    <a:pt x="252" y="1933"/>
                    <a:pt x="317" y="2042"/>
                    <a:pt x="382" y="2151"/>
                  </a:cubicBezTo>
                  <a:lnTo>
                    <a:pt x="1647" y="2151"/>
                  </a:lnTo>
                  <a:lnTo>
                    <a:pt x="1625" y="2053"/>
                  </a:lnTo>
                  <a:lnTo>
                    <a:pt x="1265" y="80"/>
                  </a:lnTo>
                  <a:cubicBezTo>
                    <a:pt x="1243" y="69"/>
                    <a:pt x="1232" y="69"/>
                    <a:pt x="1211" y="58"/>
                  </a:cubicBezTo>
                  <a:cubicBezTo>
                    <a:pt x="1141" y="19"/>
                    <a:pt x="1069" y="0"/>
                    <a:pt x="997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3382604" y="5217034"/>
              <a:ext cx="52867" cy="61472"/>
            </a:xfrm>
            <a:custGeom>
              <a:avLst/>
              <a:gdLst/>
              <a:ahLst/>
              <a:cxnLst/>
              <a:rect l="l" t="t" r="r" b="b"/>
              <a:pathLst>
                <a:path w="1450" h="1686" extrusionOk="0">
                  <a:moveTo>
                    <a:pt x="716" y="1"/>
                  </a:moveTo>
                  <a:cubicBezTo>
                    <a:pt x="563" y="1"/>
                    <a:pt x="383" y="52"/>
                    <a:pt x="175" y="171"/>
                  </a:cubicBezTo>
                  <a:lnTo>
                    <a:pt x="0" y="1686"/>
                  </a:lnTo>
                  <a:lnTo>
                    <a:pt x="1112" y="1686"/>
                  </a:lnTo>
                  <a:cubicBezTo>
                    <a:pt x="1177" y="1620"/>
                    <a:pt x="1221" y="1544"/>
                    <a:pt x="1265" y="1479"/>
                  </a:cubicBezTo>
                  <a:cubicBezTo>
                    <a:pt x="1450" y="1184"/>
                    <a:pt x="1450" y="650"/>
                    <a:pt x="1243" y="312"/>
                  </a:cubicBezTo>
                  <a:cubicBezTo>
                    <a:pt x="1130" y="126"/>
                    <a:pt x="956" y="1"/>
                    <a:pt x="716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3136795" y="5226040"/>
              <a:ext cx="92062" cy="34418"/>
            </a:xfrm>
            <a:custGeom>
              <a:avLst/>
              <a:gdLst/>
              <a:ahLst/>
              <a:cxnLst/>
              <a:rect l="l" t="t" r="r" b="b"/>
              <a:pathLst>
                <a:path w="2525" h="944" extrusionOk="0">
                  <a:moveTo>
                    <a:pt x="1304" y="0"/>
                  </a:moveTo>
                  <a:cubicBezTo>
                    <a:pt x="618" y="0"/>
                    <a:pt x="29" y="861"/>
                    <a:pt x="29" y="861"/>
                  </a:cubicBezTo>
                  <a:cubicBezTo>
                    <a:pt x="1" y="920"/>
                    <a:pt x="9" y="944"/>
                    <a:pt x="45" y="944"/>
                  </a:cubicBezTo>
                  <a:cubicBezTo>
                    <a:pt x="191" y="944"/>
                    <a:pt x="789" y="556"/>
                    <a:pt x="1304" y="469"/>
                  </a:cubicBezTo>
                  <a:cubicBezTo>
                    <a:pt x="1357" y="461"/>
                    <a:pt x="1408" y="457"/>
                    <a:pt x="1458" y="457"/>
                  </a:cubicBezTo>
                  <a:cubicBezTo>
                    <a:pt x="1956" y="457"/>
                    <a:pt x="2307" y="824"/>
                    <a:pt x="2419" y="824"/>
                  </a:cubicBezTo>
                  <a:cubicBezTo>
                    <a:pt x="2432" y="824"/>
                    <a:pt x="2442" y="818"/>
                    <a:pt x="2449" y="807"/>
                  </a:cubicBezTo>
                  <a:cubicBezTo>
                    <a:pt x="2525" y="676"/>
                    <a:pt x="2002" y="11"/>
                    <a:pt x="1304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3260611" y="5226040"/>
              <a:ext cx="92062" cy="34418"/>
            </a:xfrm>
            <a:custGeom>
              <a:avLst/>
              <a:gdLst/>
              <a:ahLst/>
              <a:cxnLst/>
              <a:rect l="l" t="t" r="r" b="b"/>
              <a:pathLst>
                <a:path w="2525" h="944" extrusionOk="0">
                  <a:moveTo>
                    <a:pt x="1221" y="0"/>
                  </a:moveTo>
                  <a:cubicBezTo>
                    <a:pt x="524" y="11"/>
                    <a:pt x="1" y="676"/>
                    <a:pt x="77" y="807"/>
                  </a:cubicBezTo>
                  <a:cubicBezTo>
                    <a:pt x="83" y="818"/>
                    <a:pt x="93" y="824"/>
                    <a:pt x="107" y="824"/>
                  </a:cubicBezTo>
                  <a:cubicBezTo>
                    <a:pt x="219" y="824"/>
                    <a:pt x="569" y="457"/>
                    <a:pt x="1068" y="457"/>
                  </a:cubicBezTo>
                  <a:cubicBezTo>
                    <a:pt x="1118" y="457"/>
                    <a:pt x="1169" y="461"/>
                    <a:pt x="1221" y="469"/>
                  </a:cubicBezTo>
                  <a:cubicBezTo>
                    <a:pt x="1736" y="556"/>
                    <a:pt x="2335" y="944"/>
                    <a:pt x="2480" y="944"/>
                  </a:cubicBezTo>
                  <a:cubicBezTo>
                    <a:pt x="2517" y="944"/>
                    <a:pt x="2525" y="920"/>
                    <a:pt x="2496" y="861"/>
                  </a:cubicBezTo>
                  <a:cubicBezTo>
                    <a:pt x="2496" y="861"/>
                    <a:pt x="1908" y="0"/>
                    <a:pt x="1221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4073180" y="5255280"/>
              <a:ext cx="48127" cy="23225"/>
            </a:xfrm>
            <a:custGeom>
              <a:avLst/>
              <a:gdLst/>
              <a:ahLst/>
              <a:cxnLst/>
              <a:rect l="l" t="t" r="r" b="b"/>
              <a:pathLst>
                <a:path w="1320" h="637" extrusionOk="0">
                  <a:moveTo>
                    <a:pt x="592" y="1"/>
                  </a:moveTo>
                  <a:cubicBezTo>
                    <a:pt x="441" y="1"/>
                    <a:pt x="320" y="38"/>
                    <a:pt x="218" y="92"/>
                  </a:cubicBezTo>
                  <a:cubicBezTo>
                    <a:pt x="142" y="288"/>
                    <a:pt x="66" y="473"/>
                    <a:pt x="1" y="637"/>
                  </a:cubicBezTo>
                  <a:lnTo>
                    <a:pt x="1319" y="637"/>
                  </a:lnTo>
                  <a:cubicBezTo>
                    <a:pt x="1276" y="342"/>
                    <a:pt x="1145" y="124"/>
                    <a:pt x="905" y="48"/>
                  </a:cubicBezTo>
                  <a:cubicBezTo>
                    <a:pt x="789" y="15"/>
                    <a:pt x="685" y="1"/>
                    <a:pt x="592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3750952" y="5261588"/>
              <a:ext cx="46122" cy="16917"/>
            </a:xfrm>
            <a:custGeom>
              <a:avLst/>
              <a:gdLst/>
              <a:ahLst/>
              <a:cxnLst/>
              <a:rect l="l" t="t" r="r" b="b"/>
              <a:pathLst>
                <a:path w="1265" h="464" extrusionOk="0">
                  <a:moveTo>
                    <a:pt x="485" y="1"/>
                  </a:moveTo>
                  <a:cubicBezTo>
                    <a:pt x="413" y="1"/>
                    <a:pt x="341" y="9"/>
                    <a:pt x="273" y="28"/>
                  </a:cubicBezTo>
                  <a:cubicBezTo>
                    <a:pt x="109" y="71"/>
                    <a:pt x="22" y="235"/>
                    <a:pt x="0" y="464"/>
                  </a:cubicBezTo>
                  <a:lnTo>
                    <a:pt x="1264" y="464"/>
                  </a:lnTo>
                  <a:cubicBezTo>
                    <a:pt x="1264" y="464"/>
                    <a:pt x="1221" y="355"/>
                    <a:pt x="1144" y="180"/>
                  </a:cubicBezTo>
                  <a:cubicBezTo>
                    <a:pt x="946" y="81"/>
                    <a:pt x="711" y="1"/>
                    <a:pt x="485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3797037" y="5150533"/>
              <a:ext cx="269439" cy="127975"/>
            </a:xfrm>
            <a:custGeom>
              <a:avLst/>
              <a:gdLst/>
              <a:ahLst/>
              <a:cxnLst/>
              <a:rect l="l" t="t" r="r" b="b"/>
              <a:pathLst>
                <a:path w="7390" h="3510" extrusionOk="0">
                  <a:moveTo>
                    <a:pt x="2226" y="2368"/>
                  </a:moveTo>
                  <a:cubicBezTo>
                    <a:pt x="2418" y="2368"/>
                    <a:pt x="2624" y="2395"/>
                    <a:pt x="2834" y="2453"/>
                  </a:cubicBezTo>
                  <a:cubicBezTo>
                    <a:pt x="3204" y="2551"/>
                    <a:pt x="3324" y="2867"/>
                    <a:pt x="3172" y="2910"/>
                  </a:cubicBezTo>
                  <a:cubicBezTo>
                    <a:pt x="3162" y="2914"/>
                    <a:pt x="3152" y="2915"/>
                    <a:pt x="3140" y="2915"/>
                  </a:cubicBezTo>
                  <a:cubicBezTo>
                    <a:pt x="2983" y="2915"/>
                    <a:pt x="2640" y="2617"/>
                    <a:pt x="2187" y="2617"/>
                  </a:cubicBezTo>
                  <a:cubicBezTo>
                    <a:pt x="2142" y="2617"/>
                    <a:pt x="2096" y="2620"/>
                    <a:pt x="2049" y="2627"/>
                  </a:cubicBezTo>
                  <a:cubicBezTo>
                    <a:pt x="1428" y="2703"/>
                    <a:pt x="1417" y="3019"/>
                    <a:pt x="1177" y="3063"/>
                  </a:cubicBezTo>
                  <a:cubicBezTo>
                    <a:pt x="1166" y="3064"/>
                    <a:pt x="1156" y="3065"/>
                    <a:pt x="1147" y="3065"/>
                  </a:cubicBezTo>
                  <a:cubicBezTo>
                    <a:pt x="898" y="3065"/>
                    <a:pt x="1401" y="2514"/>
                    <a:pt x="1842" y="2409"/>
                  </a:cubicBezTo>
                  <a:cubicBezTo>
                    <a:pt x="1960" y="2382"/>
                    <a:pt x="2089" y="2368"/>
                    <a:pt x="2226" y="2368"/>
                  </a:cubicBezTo>
                  <a:close/>
                  <a:moveTo>
                    <a:pt x="5626" y="2368"/>
                  </a:moveTo>
                  <a:cubicBezTo>
                    <a:pt x="5763" y="2368"/>
                    <a:pt x="5892" y="2382"/>
                    <a:pt x="6005" y="2409"/>
                  </a:cubicBezTo>
                  <a:cubicBezTo>
                    <a:pt x="6447" y="2514"/>
                    <a:pt x="6949" y="3065"/>
                    <a:pt x="6701" y="3065"/>
                  </a:cubicBezTo>
                  <a:cubicBezTo>
                    <a:pt x="6691" y="3065"/>
                    <a:pt x="6681" y="3064"/>
                    <a:pt x="6670" y="3063"/>
                  </a:cubicBezTo>
                  <a:cubicBezTo>
                    <a:pt x="6430" y="3019"/>
                    <a:pt x="6419" y="2703"/>
                    <a:pt x="5809" y="2627"/>
                  </a:cubicBezTo>
                  <a:cubicBezTo>
                    <a:pt x="5762" y="2620"/>
                    <a:pt x="5716" y="2617"/>
                    <a:pt x="5671" y="2617"/>
                  </a:cubicBezTo>
                  <a:cubicBezTo>
                    <a:pt x="5216" y="2617"/>
                    <a:pt x="4866" y="2915"/>
                    <a:pt x="4707" y="2915"/>
                  </a:cubicBezTo>
                  <a:cubicBezTo>
                    <a:pt x="4696" y="2915"/>
                    <a:pt x="4685" y="2914"/>
                    <a:pt x="4676" y="2910"/>
                  </a:cubicBezTo>
                  <a:cubicBezTo>
                    <a:pt x="4523" y="2867"/>
                    <a:pt x="4643" y="2551"/>
                    <a:pt x="5013" y="2453"/>
                  </a:cubicBezTo>
                  <a:cubicBezTo>
                    <a:pt x="5223" y="2395"/>
                    <a:pt x="5433" y="2368"/>
                    <a:pt x="5626" y="2368"/>
                  </a:cubicBezTo>
                  <a:close/>
                  <a:moveTo>
                    <a:pt x="959" y="0"/>
                  </a:moveTo>
                  <a:lnTo>
                    <a:pt x="959" y="0"/>
                  </a:lnTo>
                  <a:cubicBezTo>
                    <a:pt x="981" y="284"/>
                    <a:pt x="218" y="1831"/>
                    <a:pt x="98" y="2104"/>
                  </a:cubicBezTo>
                  <a:cubicBezTo>
                    <a:pt x="11" y="2300"/>
                    <a:pt x="0" y="2965"/>
                    <a:pt x="0" y="3303"/>
                  </a:cubicBezTo>
                  <a:cubicBezTo>
                    <a:pt x="0" y="3422"/>
                    <a:pt x="0" y="3499"/>
                    <a:pt x="0" y="3510"/>
                  </a:cubicBezTo>
                  <a:lnTo>
                    <a:pt x="7389" y="3510"/>
                  </a:lnTo>
                  <a:lnTo>
                    <a:pt x="7389" y="3074"/>
                  </a:lnTo>
                  <a:lnTo>
                    <a:pt x="7258" y="2878"/>
                  </a:lnTo>
                  <a:cubicBezTo>
                    <a:pt x="7117" y="2670"/>
                    <a:pt x="6681" y="981"/>
                    <a:pt x="6681" y="981"/>
                  </a:cubicBezTo>
                  <a:lnTo>
                    <a:pt x="6267" y="1079"/>
                  </a:lnTo>
                  <a:cubicBezTo>
                    <a:pt x="6230" y="1087"/>
                    <a:pt x="6190" y="1091"/>
                    <a:pt x="6148" y="1091"/>
                  </a:cubicBezTo>
                  <a:cubicBezTo>
                    <a:pt x="5727" y="1091"/>
                    <a:pt x="5079" y="731"/>
                    <a:pt x="5079" y="731"/>
                  </a:cubicBezTo>
                  <a:lnTo>
                    <a:pt x="5079" y="731"/>
                  </a:lnTo>
                  <a:cubicBezTo>
                    <a:pt x="5079" y="731"/>
                    <a:pt x="5221" y="981"/>
                    <a:pt x="5384" y="1167"/>
                  </a:cubicBezTo>
                  <a:cubicBezTo>
                    <a:pt x="5463" y="1256"/>
                    <a:pt x="5374" y="1297"/>
                    <a:pt x="5131" y="1297"/>
                  </a:cubicBezTo>
                  <a:cubicBezTo>
                    <a:pt x="4873" y="1297"/>
                    <a:pt x="4443" y="1251"/>
                    <a:pt x="3858" y="1167"/>
                  </a:cubicBezTo>
                  <a:cubicBezTo>
                    <a:pt x="2714" y="1014"/>
                    <a:pt x="959" y="1"/>
                    <a:pt x="959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3829777" y="5236832"/>
              <a:ext cx="88488" cy="25486"/>
            </a:xfrm>
            <a:custGeom>
              <a:avLst/>
              <a:gdLst/>
              <a:ahLst/>
              <a:cxnLst/>
              <a:rect l="l" t="t" r="r" b="b"/>
              <a:pathLst>
                <a:path w="2427" h="699" extrusionOk="0">
                  <a:moveTo>
                    <a:pt x="1328" y="1"/>
                  </a:moveTo>
                  <a:cubicBezTo>
                    <a:pt x="1191" y="1"/>
                    <a:pt x="1062" y="15"/>
                    <a:pt x="944" y="42"/>
                  </a:cubicBezTo>
                  <a:cubicBezTo>
                    <a:pt x="503" y="147"/>
                    <a:pt x="0" y="698"/>
                    <a:pt x="249" y="698"/>
                  </a:cubicBezTo>
                  <a:cubicBezTo>
                    <a:pt x="258" y="698"/>
                    <a:pt x="268" y="697"/>
                    <a:pt x="279" y="696"/>
                  </a:cubicBezTo>
                  <a:cubicBezTo>
                    <a:pt x="519" y="652"/>
                    <a:pt x="530" y="336"/>
                    <a:pt x="1151" y="260"/>
                  </a:cubicBezTo>
                  <a:cubicBezTo>
                    <a:pt x="1198" y="253"/>
                    <a:pt x="1244" y="250"/>
                    <a:pt x="1289" y="250"/>
                  </a:cubicBezTo>
                  <a:cubicBezTo>
                    <a:pt x="1742" y="250"/>
                    <a:pt x="2085" y="548"/>
                    <a:pt x="2242" y="548"/>
                  </a:cubicBezTo>
                  <a:cubicBezTo>
                    <a:pt x="2254" y="548"/>
                    <a:pt x="2264" y="547"/>
                    <a:pt x="2274" y="543"/>
                  </a:cubicBezTo>
                  <a:cubicBezTo>
                    <a:pt x="2426" y="500"/>
                    <a:pt x="2306" y="184"/>
                    <a:pt x="1936" y="86"/>
                  </a:cubicBezTo>
                  <a:cubicBezTo>
                    <a:pt x="1726" y="28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3961942" y="5236832"/>
              <a:ext cx="88452" cy="25486"/>
            </a:xfrm>
            <a:custGeom>
              <a:avLst/>
              <a:gdLst/>
              <a:ahLst/>
              <a:cxnLst/>
              <a:rect l="l" t="t" r="r" b="b"/>
              <a:pathLst>
                <a:path w="2426" h="699" extrusionOk="0">
                  <a:moveTo>
                    <a:pt x="1103" y="1"/>
                  </a:moveTo>
                  <a:cubicBezTo>
                    <a:pt x="910" y="1"/>
                    <a:pt x="700" y="28"/>
                    <a:pt x="490" y="86"/>
                  </a:cubicBezTo>
                  <a:cubicBezTo>
                    <a:pt x="120" y="184"/>
                    <a:pt x="0" y="500"/>
                    <a:pt x="153" y="543"/>
                  </a:cubicBezTo>
                  <a:cubicBezTo>
                    <a:pt x="162" y="547"/>
                    <a:pt x="173" y="548"/>
                    <a:pt x="184" y="548"/>
                  </a:cubicBezTo>
                  <a:cubicBezTo>
                    <a:pt x="343" y="548"/>
                    <a:pt x="693" y="250"/>
                    <a:pt x="1148" y="250"/>
                  </a:cubicBezTo>
                  <a:cubicBezTo>
                    <a:pt x="1193" y="250"/>
                    <a:pt x="1239" y="253"/>
                    <a:pt x="1286" y="260"/>
                  </a:cubicBezTo>
                  <a:cubicBezTo>
                    <a:pt x="1896" y="336"/>
                    <a:pt x="1907" y="652"/>
                    <a:pt x="2147" y="696"/>
                  </a:cubicBezTo>
                  <a:cubicBezTo>
                    <a:pt x="2158" y="697"/>
                    <a:pt x="2168" y="698"/>
                    <a:pt x="2178" y="698"/>
                  </a:cubicBezTo>
                  <a:cubicBezTo>
                    <a:pt x="2426" y="698"/>
                    <a:pt x="1924" y="147"/>
                    <a:pt x="1482" y="42"/>
                  </a:cubicBezTo>
                  <a:cubicBezTo>
                    <a:pt x="1369" y="15"/>
                    <a:pt x="1240" y="1"/>
                    <a:pt x="1103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3738629" y="5001523"/>
              <a:ext cx="378710" cy="276987"/>
            </a:xfrm>
            <a:custGeom>
              <a:avLst/>
              <a:gdLst/>
              <a:ahLst/>
              <a:cxnLst/>
              <a:rect l="l" t="t" r="r" b="b"/>
              <a:pathLst>
                <a:path w="10387" h="7597" extrusionOk="0">
                  <a:moveTo>
                    <a:pt x="5155" y="1"/>
                  </a:moveTo>
                  <a:cubicBezTo>
                    <a:pt x="3215" y="1"/>
                    <a:pt x="1188" y="1919"/>
                    <a:pt x="1188" y="1919"/>
                  </a:cubicBezTo>
                  <a:cubicBezTo>
                    <a:pt x="1188" y="1919"/>
                    <a:pt x="717" y="944"/>
                    <a:pt x="539" y="944"/>
                  </a:cubicBezTo>
                  <a:cubicBezTo>
                    <a:pt x="511" y="944"/>
                    <a:pt x="490" y="968"/>
                    <a:pt x="480" y="1025"/>
                  </a:cubicBezTo>
                  <a:cubicBezTo>
                    <a:pt x="414" y="1428"/>
                    <a:pt x="818" y="1908"/>
                    <a:pt x="818" y="1908"/>
                  </a:cubicBezTo>
                  <a:cubicBezTo>
                    <a:pt x="818" y="1908"/>
                    <a:pt x="653" y="1884"/>
                    <a:pt x="471" y="1884"/>
                  </a:cubicBezTo>
                  <a:cubicBezTo>
                    <a:pt x="248" y="1884"/>
                    <a:pt x="0" y="1920"/>
                    <a:pt x="0" y="2082"/>
                  </a:cubicBezTo>
                  <a:cubicBezTo>
                    <a:pt x="0" y="2387"/>
                    <a:pt x="556" y="2540"/>
                    <a:pt x="556" y="2540"/>
                  </a:cubicBezTo>
                  <a:cubicBezTo>
                    <a:pt x="556" y="2540"/>
                    <a:pt x="578" y="3455"/>
                    <a:pt x="589" y="4502"/>
                  </a:cubicBezTo>
                  <a:cubicBezTo>
                    <a:pt x="600" y="5319"/>
                    <a:pt x="1210" y="6725"/>
                    <a:pt x="1482" y="7313"/>
                  </a:cubicBezTo>
                  <a:cubicBezTo>
                    <a:pt x="1559" y="7488"/>
                    <a:pt x="1602" y="7597"/>
                    <a:pt x="1602" y="7597"/>
                  </a:cubicBezTo>
                  <a:cubicBezTo>
                    <a:pt x="1602" y="7586"/>
                    <a:pt x="1602" y="7509"/>
                    <a:pt x="1602" y="7390"/>
                  </a:cubicBezTo>
                  <a:cubicBezTo>
                    <a:pt x="1602" y="7052"/>
                    <a:pt x="1613" y="6387"/>
                    <a:pt x="1700" y="6191"/>
                  </a:cubicBezTo>
                  <a:cubicBezTo>
                    <a:pt x="1820" y="5918"/>
                    <a:pt x="2583" y="4371"/>
                    <a:pt x="2561" y="4098"/>
                  </a:cubicBezTo>
                  <a:lnTo>
                    <a:pt x="2561" y="4098"/>
                  </a:lnTo>
                  <a:cubicBezTo>
                    <a:pt x="2561" y="4098"/>
                    <a:pt x="4316" y="5101"/>
                    <a:pt x="5460" y="5254"/>
                  </a:cubicBezTo>
                  <a:cubicBezTo>
                    <a:pt x="6045" y="5338"/>
                    <a:pt x="6475" y="5384"/>
                    <a:pt x="6733" y="5384"/>
                  </a:cubicBezTo>
                  <a:cubicBezTo>
                    <a:pt x="6976" y="5384"/>
                    <a:pt x="7065" y="5343"/>
                    <a:pt x="6986" y="5254"/>
                  </a:cubicBezTo>
                  <a:cubicBezTo>
                    <a:pt x="6823" y="5068"/>
                    <a:pt x="6681" y="4818"/>
                    <a:pt x="6681" y="4818"/>
                  </a:cubicBezTo>
                  <a:lnTo>
                    <a:pt x="6681" y="4818"/>
                  </a:lnTo>
                  <a:cubicBezTo>
                    <a:pt x="6681" y="4818"/>
                    <a:pt x="7329" y="5178"/>
                    <a:pt x="7750" y="5178"/>
                  </a:cubicBezTo>
                  <a:cubicBezTo>
                    <a:pt x="7792" y="5178"/>
                    <a:pt x="7832" y="5174"/>
                    <a:pt x="7869" y="5166"/>
                  </a:cubicBezTo>
                  <a:lnTo>
                    <a:pt x="8283" y="5068"/>
                  </a:lnTo>
                  <a:cubicBezTo>
                    <a:pt x="8283" y="5068"/>
                    <a:pt x="8719" y="6757"/>
                    <a:pt x="8860" y="6965"/>
                  </a:cubicBezTo>
                  <a:lnTo>
                    <a:pt x="8991" y="7161"/>
                  </a:lnTo>
                  <a:lnTo>
                    <a:pt x="8991" y="7597"/>
                  </a:lnTo>
                  <a:lnTo>
                    <a:pt x="9177" y="7597"/>
                  </a:lnTo>
                  <a:cubicBezTo>
                    <a:pt x="9242" y="7444"/>
                    <a:pt x="9318" y="7248"/>
                    <a:pt x="9394" y="7052"/>
                  </a:cubicBezTo>
                  <a:cubicBezTo>
                    <a:pt x="9536" y="6714"/>
                    <a:pt x="9667" y="6343"/>
                    <a:pt x="9754" y="6049"/>
                  </a:cubicBezTo>
                  <a:cubicBezTo>
                    <a:pt x="9972" y="5297"/>
                    <a:pt x="10386" y="3205"/>
                    <a:pt x="9863" y="2180"/>
                  </a:cubicBezTo>
                  <a:cubicBezTo>
                    <a:pt x="9209" y="916"/>
                    <a:pt x="6615" y="1"/>
                    <a:pt x="5155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2016948" y="4742079"/>
              <a:ext cx="24282" cy="30626"/>
            </a:xfrm>
            <a:custGeom>
              <a:avLst/>
              <a:gdLst/>
              <a:ahLst/>
              <a:cxnLst/>
              <a:rect l="l" t="t" r="r" b="b"/>
              <a:pathLst>
                <a:path w="666" h="840" extrusionOk="0">
                  <a:moveTo>
                    <a:pt x="327" y="0"/>
                  </a:moveTo>
                  <a:cubicBezTo>
                    <a:pt x="142" y="0"/>
                    <a:pt x="0" y="196"/>
                    <a:pt x="0" y="425"/>
                  </a:cubicBezTo>
                  <a:cubicBezTo>
                    <a:pt x="0" y="654"/>
                    <a:pt x="142" y="839"/>
                    <a:pt x="327" y="839"/>
                  </a:cubicBezTo>
                  <a:cubicBezTo>
                    <a:pt x="513" y="839"/>
                    <a:pt x="665" y="654"/>
                    <a:pt x="665" y="425"/>
                  </a:cubicBezTo>
                  <a:cubicBezTo>
                    <a:pt x="665" y="196"/>
                    <a:pt x="513" y="0"/>
                    <a:pt x="327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2137336" y="4742079"/>
              <a:ext cx="24683" cy="30626"/>
            </a:xfrm>
            <a:custGeom>
              <a:avLst/>
              <a:gdLst/>
              <a:ahLst/>
              <a:cxnLst/>
              <a:rect l="l" t="t" r="r" b="b"/>
              <a:pathLst>
                <a:path w="677" h="840" extrusionOk="0">
                  <a:moveTo>
                    <a:pt x="338" y="0"/>
                  </a:moveTo>
                  <a:cubicBezTo>
                    <a:pt x="153" y="0"/>
                    <a:pt x="1" y="196"/>
                    <a:pt x="1" y="425"/>
                  </a:cubicBezTo>
                  <a:cubicBezTo>
                    <a:pt x="1" y="654"/>
                    <a:pt x="153" y="839"/>
                    <a:pt x="338" y="839"/>
                  </a:cubicBezTo>
                  <a:cubicBezTo>
                    <a:pt x="524" y="839"/>
                    <a:pt x="676" y="654"/>
                    <a:pt x="676" y="425"/>
                  </a:cubicBezTo>
                  <a:cubicBezTo>
                    <a:pt x="676" y="196"/>
                    <a:pt x="524" y="0"/>
                    <a:pt x="33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2004223" y="4792539"/>
              <a:ext cx="57279" cy="23881"/>
            </a:xfrm>
            <a:custGeom>
              <a:avLst/>
              <a:gdLst/>
              <a:ahLst/>
              <a:cxnLst/>
              <a:rect l="l" t="t" r="r" b="b"/>
              <a:pathLst>
                <a:path w="1571" h="655" extrusionOk="0">
                  <a:moveTo>
                    <a:pt x="785" y="0"/>
                  </a:moveTo>
                  <a:cubicBezTo>
                    <a:pt x="349" y="0"/>
                    <a:pt x="1" y="153"/>
                    <a:pt x="1" y="327"/>
                  </a:cubicBezTo>
                  <a:cubicBezTo>
                    <a:pt x="1" y="512"/>
                    <a:pt x="349" y="654"/>
                    <a:pt x="785" y="654"/>
                  </a:cubicBezTo>
                  <a:cubicBezTo>
                    <a:pt x="1210" y="654"/>
                    <a:pt x="1570" y="512"/>
                    <a:pt x="1570" y="327"/>
                  </a:cubicBezTo>
                  <a:cubicBezTo>
                    <a:pt x="1570" y="153"/>
                    <a:pt x="1210" y="0"/>
                    <a:pt x="785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2125815" y="4790935"/>
              <a:ext cx="57242" cy="23480"/>
            </a:xfrm>
            <a:custGeom>
              <a:avLst/>
              <a:gdLst/>
              <a:ahLst/>
              <a:cxnLst/>
              <a:rect l="l" t="t" r="r" b="b"/>
              <a:pathLst>
                <a:path w="1570" h="644" extrusionOk="0">
                  <a:moveTo>
                    <a:pt x="785" y="1"/>
                  </a:moveTo>
                  <a:cubicBezTo>
                    <a:pt x="349" y="1"/>
                    <a:pt x="1" y="142"/>
                    <a:pt x="1" y="328"/>
                  </a:cubicBezTo>
                  <a:cubicBezTo>
                    <a:pt x="1" y="502"/>
                    <a:pt x="349" y="644"/>
                    <a:pt x="785" y="644"/>
                  </a:cubicBezTo>
                  <a:cubicBezTo>
                    <a:pt x="1221" y="644"/>
                    <a:pt x="1570" y="502"/>
                    <a:pt x="1570" y="328"/>
                  </a:cubicBezTo>
                  <a:cubicBezTo>
                    <a:pt x="1570" y="142"/>
                    <a:pt x="1221" y="1"/>
                    <a:pt x="785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3735311" y="4016539"/>
              <a:ext cx="64133" cy="19105"/>
            </a:xfrm>
            <a:custGeom>
              <a:avLst/>
              <a:gdLst/>
              <a:ahLst/>
              <a:cxnLst/>
              <a:rect l="l" t="t" r="r" b="b"/>
              <a:pathLst>
                <a:path w="1759" h="524" extrusionOk="0">
                  <a:moveTo>
                    <a:pt x="1061" y="0"/>
                  </a:moveTo>
                  <a:cubicBezTo>
                    <a:pt x="843" y="0"/>
                    <a:pt x="494" y="327"/>
                    <a:pt x="375" y="327"/>
                  </a:cubicBezTo>
                  <a:cubicBezTo>
                    <a:pt x="326" y="323"/>
                    <a:pt x="249" y="317"/>
                    <a:pt x="180" y="317"/>
                  </a:cubicBezTo>
                  <a:cubicBezTo>
                    <a:pt x="81" y="317"/>
                    <a:pt x="0" y="330"/>
                    <a:pt x="59" y="382"/>
                  </a:cubicBezTo>
                  <a:cubicBezTo>
                    <a:pt x="59" y="382"/>
                    <a:pt x="201" y="524"/>
                    <a:pt x="299" y="524"/>
                  </a:cubicBezTo>
                  <a:cubicBezTo>
                    <a:pt x="302" y="524"/>
                    <a:pt x="306" y="524"/>
                    <a:pt x="309" y="523"/>
                  </a:cubicBezTo>
                  <a:cubicBezTo>
                    <a:pt x="410" y="523"/>
                    <a:pt x="681" y="279"/>
                    <a:pt x="989" y="279"/>
                  </a:cubicBezTo>
                  <a:cubicBezTo>
                    <a:pt x="1013" y="279"/>
                    <a:pt x="1037" y="280"/>
                    <a:pt x="1061" y="284"/>
                  </a:cubicBezTo>
                  <a:cubicBezTo>
                    <a:pt x="1336" y="311"/>
                    <a:pt x="1534" y="478"/>
                    <a:pt x="1636" y="478"/>
                  </a:cubicBezTo>
                  <a:cubicBezTo>
                    <a:pt x="1655" y="478"/>
                    <a:pt x="1670" y="472"/>
                    <a:pt x="1682" y="458"/>
                  </a:cubicBezTo>
                  <a:cubicBezTo>
                    <a:pt x="1759" y="360"/>
                    <a:pt x="1268" y="0"/>
                    <a:pt x="1061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3893180" y="4013732"/>
              <a:ext cx="64170" cy="19142"/>
            </a:xfrm>
            <a:custGeom>
              <a:avLst/>
              <a:gdLst/>
              <a:ahLst/>
              <a:cxnLst/>
              <a:rect l="l" t="t" r="r" b="b"/>
              <a:pathLst>
                <a:path w="1760" h="525" extrusionOk="0">
                  <a:moveTo>
                    <a:pt x="709" y="1"/>
                  </a:moveTo>
                  <a:cubicBezTo>
                    <a:pt x="491" y="1"/>
                    <a:pt x="1" y="350"/>
                    <a:pt x="77" y="448"/>
                  </a:cubicBezTo>
                  <a:cubicBezTo>
                    <a:pt x="89" y="462"/>
                    <a:pt x="105" y="467"/>
                    <a:pt x="124" y="467"/>
                  </a:cubicBezTo>
                  <a:cubicBezTo>
                    <a:pt x="225" y="467"/>
                    <a:pt x="425" y="301"/>
                    <a:pt x="709" y="273"/>
                  </a:cubicBezTo>
                  <a:cubicBezTo>
                    <a:pt x="728" y="272"/>
                    <a:pt x="746" y="271"/>
                    <a:pt x="764" y="271"/>
                  </a:cubicBezTo>
                  <a:cubicBezTo>
                    <a:pt x="1070" y="271"/>
                    <a:pt x="1347" y="514"/>
                    <a:pt x="1450" y="524"/>
                  </a:cubicBezTo>
                  <a:cubicBezTo>
                    <a:pt x="1454" y="524"/>
                    <a:pt x="1457" y="525"/>
                    <a:pt x="1461" y="525"/>
                  </a:cubicBezTo>
                  <a:cubicBezTo>
                    <a:pt x="1568" y="525"/>
                    <a:pt x="1701" y="371"/>
                    <a:pt x="1701" y="371"/>
                  </a:cubicBezTo>
                  <a:cubicBezTo>
                    <a:pt x="1759" y="320"/>
                    <a:pt x="1679" y="306"/>
                    <a:pt x="1579" y="306"/>
                  </a:cubicBezTo>
                  <a:cubicBezTo>
                    <a:pt x="1511" y="306"/>
                    <a:pt x="1433" y="313"/>
                    <a:pt x="1385" y="317"/>
                  </a:cubicBezTo>
                  <a:cubicBezTo>
                    <a:pt x="1383" y="317"/>
                    <a:pt x="1381" y="317"/>
                    <a:pt x="1379" y="317"/>
                  </a:cubicBezTo>
                  <a:cubicBezTo>
                    <a:pt x="1253" y="317"/>
                    <a:pt x="913" y="1"/>
                    <a:pt x="709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1142398" y="4318896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1" y="240"/>
                    <a:pt x="1" y="546"/>
                  </a:cubicBezTo>
                  <a:cubicBezTo>
                    <a:pt x="1" y="851"/>
                    <a:pt x="251" y="1091"/>
                    <a:pt x="556" y="1091"/>
                  </a:cubicBezTo>
                  <a:cubicBezTo>
                    <a:pt x="851" y="1091"/>
                    <a:pt x="1101" y="851"/>
                    <a:pt x="1101" y="546"/>
                  </a:cubicBezTo>
                  <a:cubicBezTo>
                    <a:pt x="1101" y="240"/>
                    <a:pt x="851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1142398" y="3949381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0"/>
                  </a:moveTo>
                  <a:cubicBezTo>
                    <a:pt x="251" y="0"/>
                    <a:pt x="1" y="240"/>
                    <a:pt x="1" y="545"/>
                  </a:cubicBezTo>
                  <a:cubicBezTo>
                    <a:pt x="1" y="851"/>
                    <a:pt x="251" y="1090"/>
                    <a:pt x="556" y="1090"/>
                  </a:cubicBezTo>
                  <a:cubicBezTo>
                    <a:pt x="851" y="1090"/>
                    <a:pt x="1101" y="851"/>
                    <a:pt x="1101" y="545"/>
                  </a:cubicBezTo>
                  <a:cubicBezTo>
                    <a:pt x="1101" y="240"/>
                    <a:pt x="851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1142398" y="4023284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1" y="240"/>
                    <a:pt x="1" y="545"/>
                  </a:cubicBezTo>
                  <a:cubicBezTo>
                    <a:pt x="1" y="851"/>
                    <a:pt x="251" y="1090"/>
                    <a:pt x="556" y="1090"/>
                  </a:cubicBezTo>
                  <a:cubicBezTo>
                    <a:pt x="851" y="1090"/>
                    <a:pt x="1101" y="851"/>
                    <a:pt x="1101" y="545"/>
                  </a:cubicBezTo>
                  <a:cubicBezTo>
                    <a:pt x="1101" y="240"/>
                    <a:pt x="851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1142398" y="3801575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0"/>
                  </a:moveTo>
                  <a:cubicBezTo>
                    <a:pt x="251" y="0"/>
                    <a:pt x="1" y="240"/>
                    <a:pt x="1" y="545"/>
                  </a:cubicBezTo>
                  <a:cubicBezTo>
                    <a:pt x="1" y="850"/>
                    <a:pt x="251" y="1090"/>
                    <a:pt x="556" y="1090"/>
                  </a:cubicBezTo>
                  <a:cubicBezTo>
                    <a:pt x="851" y="1090"/>
                    <a:pt x="1101" y="850"/>
                    <a:pt x="1101" y="545"/>
                  </a:cubicBezTo>
                  <a:cubicBezTo>
                    <a:pt x="1101" y="240"/>
                    <a:pt x="851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1142398" y="4097187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1" y="240"/>
                    <a:pt x="1" y="545"/>
                  </a:cubicBezTo>
                  <a:cubicBezTo>
                    <a:pt x="1" y="851"/>
                    <a:pt x="251" y="1090"/>
                    <a:pt x="556" y="1090"/>
                  </a:cubicBezTo>
                  <a:cubicBezTo>
                    <a:pt x="851" y="1090"/>
                    <a:pt x="1101" y="851"/>
                    <a:pt x="1101" y="545"/>
                  </a:cubicBezTo>
                  <a:cubicBezTo>
                    <a:pt x="1101" y="240"/>
                    <a:pt x="851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1371655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1"/>
                    <a:pt x="546" y="1091"/>
                  </a:cubicBezTo>
                  <a:cubicBezTo>
                    <a:pt x="851" y="1091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1142398" y="3875478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0"/>
                  </a:moveTo>
                  <a:cubicBezTo>
                    <a:pt x="251" y="0"/>
                    <a:pt x="1" y="240"/>
                    <a:pt x="1" y="545"/>
                  </a:cubicBezTo>
                  <a:cubicBezTo>
                    <a:pt x="1" y="850"/>
                    <a:pt x="251" y="1090"/>
                    <a:pt x="556" y="1090"/>
                  </a:cubicBezTo>
                  <a:cubicBezTo>
                    <a:pt x="851" y="1090"/>
                    <a:pt x="1101" y="850"/>
                    <a:pt x="1101" y="545"/>
                  </a:cubicBezTo>
                  <a:cubicBezTo>
                    <a:pt x="1101" y="240"/>
                    <a:pt x="851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1295382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1295382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1295382" y="4097187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5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5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1295382" y="4244993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1218708" y="4244993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6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1295382" y="4171090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0"/>
                    <a:pt x="545" y="1090"/>
                  </a:cubicBezTo>
                  <a:cubicBezTo>
                    <a:pt x="850" y="1090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1295382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0" y="240"/>
                    <a:pt x="0" y="546"/>
                  </a:cubicBezTo>
                  <a:cubicBezTo>
                    <a:pt x="0" y="851"/>
                    <a:pt x="240" y="1091"/>
                    <a:pt x="545" y="1091"/>
                  </a:cubicBezTo>
                  <a:cubicBezTo>
                    <a:pt x="850" y="1091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1218708" y="3801575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0"/>
                    <a:pt x="251" y="1090"/>
                    <a:pt x="556" y="1090"/>
                  </a:cubicBezTo>
                  <a:cubicBezTo>
                    <a:pt x="850" y="1090"/>
                    <a:pt x="1101" y="850"/>
                    <a:pt x="1101" y="545"/>
                  </a:cubicBezTo>
                  <a:cubicBezTo>
                    <a:pt x="1101" y="240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1142398" y="4244993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56" y="1"/>
                  </a:moveTo>
                  <a:cubicBezTo>
                    <a:pt x="251" y="1"/>
                    <a:pt x="1" y="240"/>
                    <a:pt x="1" y="546"/>
                  </a:cubicBezTo>
                  <a:cubicBezTo>
                    <a:pt x="1" y="851"/>
                    <a:pt x="251" y="1090"/>
                    <a:pt x="556" y="1090"/>
                  </a:cubicBezTo>
                  <a:cubicBezTo>
                    <a:pt x="851" y="1090"/>
                    <a:pt x="1101" y="851"/>
                    <a:pt x="1101" y="546"/>
                  </a:cubicBezTo>
                  <a:cubicBezTo>
                    <a:pt x="1101" y="240"/>
                    <a:pt x="851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1142398" y="4171090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46" y="1"/>
                  </a:moveTo>
                  <a:cubicBezTo>
                    <a:pt x="251" y="1"/>
                    <a:pt x="1" y="240"/>
                    <a:pt x="1" y="546"/>
                  </a:cubicBezTo>
                  <a:cubicBezTo>
                    <a:pt x="1" y="851"/>
                    <a:pt x="251" y="1090"/>
                    <a:pt x="546" y="1090"/>
                  </a:cubicBezTo>
                  <a:cubicBezTo>
                    <a:pt x="851" y="1090"/>
                    <a:pt x="1101" y="851"/>
                    <a:pt x="1101" y="546"/>
                  </a:cubicBezTo>
                  <a:cubicBezTo>
                    <a:pt x="110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1218708" y="3875478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0"/>
                    <a:pt x="251" y="1090"/>
                    <a:pt x="556" y="1090"/>
                  </a:cubicBezTo>
                  <a:cubicBezTo>
                    <a:pt x="850" y="1090"/>
                    <a:pt x="1101" y="850"/>
                    <a:pt x="1101" y="545"/>
                  </a:cubicBezTo>
                  <a:cubicBezTo>
                    <a:pt x="1101" y="240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1218708" y="4097187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5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5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1218708" y="4171090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6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1218708" y="4023284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5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5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1218708" y="4318896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1"/>
                    <a:pt x="556" y="1091"/>
                  </a:cubicBezTo>
                  <a:cubicBezTo>
                    <a:pt x="850" y="1091"/>
                    <a:pt x="1101" y="851"/>
                    <a:pt x="1101" y="546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1218708" y="3949381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5"/>
                  </a:cubicBezTo>
                  <a:cubicBezTo>
                    <a:pt x="1101" y="240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1600546" y="3801575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0"/>
                    <a:pt x="251" y="1090"/>
                    <a:pt x="556" y="1090"/>
                  </a:cubicBezTo>
                  <a:cubicBezTo>
                    <a:pt x="850" y="1090"/>
                    <a:pt x="1101" y="850"/>
                    <a:pt x="1101" y="545"/>
                  </a:cubicBezTo>
                  <a:cubicBezTo>
                    <a:pt x="1101" y="240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1600546" y="3949381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5"/>
                  </a:cubicBezTo>
                  <a:cubicBezTo>
                    <a:pt x="1101" y="240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1600546" y="3875478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0"/>
                  </a:moveTo>
                  <a:cubicBezTo>
                    <a:pt x="251" y="0"/>
                    <a:pt x="0" y="240"/>
                    <a:pt x="0" y="545"/>
                  </a:cubicBezTo>
                  <a:cubicBezTo>
                    <a:pt x="0" y="850"/>
                    <a:pt x="251" y="1090"/>
                    <a:pt x="556" y="1090"/>
                  </a:cubicBezTo>
                  <a:cubicBezTo>
                    <a:pt x="850" y="1090"/>
                    <a:pt x="1101" y="850"/>
                    <a:pt x="1101" y="545"/>
                  </a:cubicBezTo>
                  <a:cubicBezTo>
                    <a:pt x="1101" y="240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1600546" y="4023284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5"/>
                  </a:cubicBezTo>
                  <a:cubicBezTo>
                    <a:pt x="0" y="851"/>
                    <a:pt x="251" y="1090"/>
                    <a:pt x="556" y="1090"/>
                  </a:cubicBezTo>
                  <a:cubicBezTo>
                    <a:pt x="850" y="1090"/>
                    <a:pt x="1101" y="851"/>
                    <a:pt x="1101" y="545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1600546" y="4318896"/>
              <a:ext cx="40142" cy="39778"/>
            </a:xfrm>
            <a:custGeom>
              <a:avLst/>
              <a:gdLst/>
              <a:ahLst/>
              <a:cxnLst/>
              <a:rect l="l" t="t" r="r" b="b"/>
              <a:pathLst>
                <a:path w="1101" h="1091" extrusionOk="0">
                  <a:moveTo>
                    <a:pt x="556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1"/>
                    <a:pt x="556" y="1091"/>
                  </a:cubicBezTo>
                  <a:cubicBezTo>
                    <a:pt x="850" y="1091"/>
                    <a:pt x="1101" y="851"/>
                    <a:pt x="1101" y="546"/>
                  </a:cubicBezTo>
                  <a:cubicBezTo>
                    <a:pt x="1101" y="240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1524237" y="4318896"/>
              <a:ext cx="40179" cy="39778"/>
            </a:xfrm>
            <a:custGeom>
              <a:avLst/>
              <a:gdLst/>
              <a:ahLst/>
              <a:cxnLst/>
              <a:rect l="l" t="t" r="r" b="b"/>
              <a:pathLst>
                <a:path w="1102" h="1091" extrusionOk="0">
                  <a:moveTo>
                    <a:pt x="546" y="1"/>
                  </a:moveTo>
                  <a:cubicBezTo>
                    <a:pt x="251" y="1"/>
                    <a:pt x="1" y="240"/>
                    <a:pt x="1" y="546"/>
                  </a:cubicBezTo>
                  <a:cubicBezTo>
                    <a:pt x="1" y="851"/>
                    <a:pt x="251" y="1091"/>
                    <a:pt x="546" y="1091"/>
                  </a:cubicBezTo>
                  <a:cubicBezTo>
                    <a:pt x="851" y="1091"/>
                    <a:pt x="1101" y="851"/>
                    <a:pt x="1101" y="546"/>
                  </a:cubicBezTo>
                  <a:cubicBezTo>
                    <a:pt x="110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1753493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1753493" y="4171090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1753493" y="4097187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1753493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1"/>
                    <a:pt x="546" y="1091"/>
                  </a:cubicBezTo>
                  <a:cubicBezTo>
                    <a:pt x="851" y="1091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1753493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5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5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1753493" y="3875478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1753493" y="4244993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1"/>
                  </a:moveTo>
                  <a:cubicBezTo>
                    <a:pt x="241" y="1"/>
                    <a:pt x="1" y="240"/>
                    <a:pt x="1" y="546"/>
                  </a:cubicBezTo>
                  <a:cubicBezTo>
                    <a:pt x="1" y="851"/>
                    <a:pt x="241" y="1090"/>
                    <a:pt x="546" y="1090"/>
                  </a:cubicBezTo>
                  <a:cubicBezTo>
                    <a:pt x="851" y="1090"/>
                    <a:pt x="1091" y="851"/>
                    <a:pt x="1091" y="546"/>
                  </a:cubicBezTo>
                  <a:cubicBezTo>
                    <a:pt x="1091" y="240"/>
                    <a:pt x="851" y="1"/>
                    <a:pt x="546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1447964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51" y="1"/>
                    <a:pt x="0" y="240"/>
                    <a:pt x="0" y="546"/>
                  </a:cubicBezTo>
                  <a:cubicBezTo>
                    <a:pt x="0" y="851"/>
                    <a:pt x="251" y="1091"/>
                    <a:pt x="545" y="1091"/>
                  </a:cubicBezTo>
                  <a:cubicBezTo>
                    <a:pt x="850" y="1091"/>
                    <a:pt x="1090" y="851"/>
                    <a:pt x="1090" y="546"/>
                  </a:cubicBezTo>
                  <a:cubicBezTo>
                    <a:pt x="1090" y="240"/>
                    <a:pt x="850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1753493" y="3801575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1677220" y="4097187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1" y="240"/>
                    <a:pt x="1" y="545"/>
                  </a:cubicBezTo>
                  <a:cubicBezTo>
                    <a:pt x="1" y="851"/>
                    <a:pt x="240" y="1090"/>
                    <a:pt x="545" y="1090"/>
                  </a:cubicBezTo>
                  <a:cubicBezTo>
                    <a:pt x="851" y="1090"/>
                    <a:pt x="1090" y="851"/>
                    <a:pt x="1090" y="545"/>
                  </a:cubicBezTo>
                  <a:cubicBezTo>
                    <a:pt x="1090" y="240"/>
                    <a:pt x="851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1677220" y="4023284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1" y="240"/>
                    <a:pt x="1" y="545"/>
                  </a:cubicBezTo>
                  <a:cubicBezTo>
                    <a:pt x="1" y="851"/>
                    <a:pt x="240" y="1090"/>
                    <a:pt x="545" y="1090"/>
                  </a:cubicBezTo>
                  <a:cubicBezTo>
                    <a:pt x="851" y="1090"/>
                    <a:pt x="1090" y="851"/>
                    <a:pt x="1090" y="545"/>
                  </a:cubicBezTo>
                  <a:cubicBezTo>
                    <a:pt x="1090" y="240"/>
                    <a:pt x="851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1677220" y="3949381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1" y="240"/>
                    <a:pt x="1" y="545"/>
                  </a:cubicBezTo>
                  <a:cubicBezTo>
                    <a:pt x="1" y="851"/>
                    <a:pt x="240" y="1090"/>
                    <a:pt x="545" y="1090"/>
                  </a:cubicBezTo>
                  <a:cubicBezTo>
                    <a:pt x="851" y="1090"/>
                    <a:pt x="1090" y="851"/>
                    <a:pt x="1090" y="545"/>
                  </a:cubicBezTo>
                  <a:cubicBezTo>
                    <a:pt x="1090" y="240"/>
                    <a:pt x="851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1677220" y="3875478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1" y="240"/>
                    <a:pt x="1" y="545"/>
                  </a:cubicBezTo>
                  <a:cubicBezTo>
                    <a:pt x="1" y="850"/>
                    <a:pt x="240" y="1090"/>
                    <a:pt x="545" y="1090"/>
                  </a:cubicBezTo>
                  <a:cubicBezTo>
                    <a:pt x="851" y="1090"/>
                    <a:pt x="1090" y="850"/>
                    <a:pt x="1090" y="545"/>
                  </a:cubicBezTo>
                  <a:cubicBezTo>
                    <a:pt x="1090" y="240"/>
                    <a:pt x="851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1677220" y="3801575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1" y="240"/>
                    <a:pt x="1" y="545"/>
                  </a:cubicBezTo>
                  <a:cubicBezTo>
                    <a:pt x="1" y="850"/>
                    <a:pt x="240" y="1090"/>
                    <a:pt x="545" y="1090"/>
                  </a:cubicBezTo>
                  <a:cubicBezTo>
                    <a:pt x="851" y="1090"/>
                    <a:pt x="1090" y="850"/>
                    <a:pt x="1090" y="545"/>
                  </a:cubicBezTo>
                  <a:cubicBezTo>
                    <a:pt x="1090" y="240"/>
                    <a:pt x="851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1753493" y="3727672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6" y="0"/>
                  </a:moveTo>
                  <a:cubicBezTo>
                    <a:pt x="241" y="0"/>
                    <a:pt x="1" y="240"/>
                    <a:pt x="1" y="545"/>
                  </a:cubicBezTo>
                  <a:cubicBezTo>
                    <a:pt x="1" y="850"/>
                    <a:pt x="241" y="1090"/>
                    <a:pt x="546" y="1090"/>
                  </a:cubicBezTo>
                  <a:cubicBezTo>
                    <a:pt x="851" y="1090"/>
                    <a:pt x="1091" y="850"/>
                    <a:pt x="1091" y="545"/>
                  </a:cubicBezTo>
                  <a:cubicBezTo>
                    <a:pt x="1091" y="240"/>
                    <a:pt x="851" y="0"/>
                    <a:pt x="546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1677220" y="3727672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0"/>
                  </a:moveTo>
                  <a:cubicBezTo>
                    <a:pt x="240" y="0"/>
                    <a:pt x="1" y="240"/>
                    <a:pt x="1" y="545"/>
                  </a:cubicBezTo>
                  <a:cubicBezTo>
                    <a:pt x="1" y="850"/>
                    <a:pt x="240" y="1090"/>
                    <a:pt x="545" y="1090"/>
                  </a:cubicBezTo>
                  <a:cubicBezTo>
                    <a:pt x="851" y="1090"/>
                    <a:pt x="1090" y="850"/>
                    <a:pt x="1090" y="545"/>
                  </a:cubicBezTo>
                  <a:cubicBezTo>
                    <a:pt x="1090" y="240"/>
                    <a:pt x="851" y="0"/>
                    <a:pt x="545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1677220" y="4171090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1" y="240"/>
                    <a:pt x="1" y="546"/>
                  </a:cubicBezTo>
                  <a:cubicBezTo>
                    <a:pt x="1" y="851"/>
                    <a:pt x="240" y="1090"/>
                    <a:pt x="545" y="1090"/>
                  </a:cubicBezTo>
                  <a:cubicBezTo>
                    <a:pt x="851" y="1090"/>
                    <a:pt x="1090" y="851"/>
                    <a:pt x="1090" y="546"/>
                  </a:cubicBezTo>
                  <a:cubicBezTo>
                    <a:pt x="1090" y="240"/>
                    <a:pt x="851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1677220" y="4244993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1" y="240"/>
                    <a:pt x="1" y="546"/>
                  </a:cubicBezTo>
                  <a:cubicBezTo>
                    <a:pt x="1" y="851"/>
                    <a:pt x="240" y="1090"/>
                    <a:pt x="545" y="1090"/>
                  </a:cubicBezTo>
                  <a:cubicBezTo>
                    <a:pt x="851" y="1090"/>
                    <a:pt x="1090" y="851"/>
                    <a:pt x="1090" y="546"/>
                  </a:cubicBezTo>
                  <a:cubicBezTo>
                    <a:pt x="1090" y="240"/>
                    <a:pt x="851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1677220" y="4318896"/>
              <a:ext cx="39778" cy="39778"/>
            </a:xfrm>
            <a:custGeom>
              <a:avLst/>
              <a:gdLst/>
              <a:ahLst/>
              <a:cxnLst/>
              <a:rect l="l" t="t" r="r" b="b"/>
              <a:pathLst>
                <a:path w="1091" h="1091" extrusionOk="0">
                  <a:moveTo>
                    <a:pt x="545" y="1"/>
                  </a:moveTo>
                  <a:cubicBezTo>
                    <a:pt x="240" y="1"/>
                    <a:pt x="1" y="240"/>
                    <a:pt x="1" y="546"/>
                  </a:cubicBezTo>
                  <a:cubicBezTo>
                    <a:pt x="1" y="851"/>
                    <a:pt x="240" y="1091"/>
                    <a:pt x="545" y="1091"/>
                  </a:cubicBezTo>
                  <a:cubicBezTo>
                    <a:pt x="851" y="1091"/>
                    <a:pt x="1090" y="851"/>
                    <a:pt x="1090" y="546"/>
                  </a:cubicBezTo>
                  <a:cubicBezTo>
                    <a:pt x="1090" y="240"/>
                    <a:pt x="851" y="1"/>
                    <a:pt x="545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1366915" y="4281161"/>
              <a:ext cx="472084" cy="997363"/>
            </a:xfrm>
            <a:custGeom>
              <a:avLst/>
              <a:gdLst/>
              <a:ahLst/>
              <a:cxnLst/>
              <a:rect l="l" t="t" r="r" b="b"/>
              <a:pathLst>
                <a:path w="12948" h="27355" extrusionOk="0">
                  <a:moveTo>
                    <a:pt x="7912" y="0"/>
                  </a:moveTo>
                  <a:cubicBezTo>
                    <a:pt x="7226" y="360"/>
                    <a:pt x="0" y="4229"/>
                    <a:pt x="87" y="11814"/>
                  </a:cubicBezTo>
                  <a:cubicBezTo>
                    <a:pt x="98" y="13231"/>
                    <a:pt x="371" y="26189"/>
                    <a:pt x="371" y="26189"/>
                  </a:cubicBezTo>
                  <a:lnTo>
                    <a:pt x="5013" y="27355"/>
                  </a:lnTo>
                  <a:lnTo>
                    <a:pt x="12609" y="27355"/>
                  </a:lnTo>
                  <a:lnTo>
                    <a:pt x="12609" y="19944"/>
                  </a:lnTo>
                  <a:lnTo>
                    <a:pt x="12947" y="17710"/>
                  </a:lnTo>
                  <a:lnTo>
                    <a:pt x="12947" y="6659"/>
                  </a:lnTo>
                  <a:lnTo>
                    <a:pt x="12947" y="3891"/>
                  </a:lnTo>
                  <a:lnTo>
                    <a:pt x="12805" y="2027"/>
                  </a:lnTo>
                  <a:lnTo>
                    <a:pt x="12609" y="1962"/>
                  </a:lnTo>
                  <a:cubicBezTo>
                    <a:pt x="11983" y="2309"/>
                    <a:pt x="11195" y="2622"/>
                    <a:pt x="10508" y="2622"/>
                  </a:cubicBezTo>
                  <a:cubicBezTo>
                    <a:pt x="10418" y="2622"/>
                    <a:pt x="10330" y="2616"/>
                    <a:pt x="10244" y="2605"/>
                  </a:cubicBezTo>
                  <a:cubicBezTo>
                    <a:pt x="8337" y="2343"/>
                    <a:pt x="7869" y="1025"/>
                    <a:pt x="7869" y="1025"/>
                  </a:cubicBezTo>
                  <a:lnTo>
                    <a:pt x="7912" y="0"/>
                  </a:lnTo>
                  <a:close/>
                </a:path>
              </a:pathLst>
            </a:custGeom>
            <a:solidFill>
              <a:srgbClr val="7565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1653777" y="4228696"/>
              <a:ext cx="212635" cy="148064"/>
            </a:xfrm>
            <a:custGeom>
              <a:avLst/>
              <a:gdLst/>
              <a:ahLst/>
              <a:cxnLst/>
              <a:rect l="l" t="t" r="r" b="b"/>
              <a:pathLst>
                <a:path w="5832" h="4061" extrusionOk="0">
                  <a:moveTo>
                    <a:pt x="5624" y="1"/>
                  </a:moveTo>
                  <a:cubicBezTo>
                    <a:pt x="5352" y="306"/>
                    <a:pt x="5046" y="578"/>
                    <a:pt x="4730" y="807"/>
                  </a:cubicBezTo>
                  <a:cubicBezTo>
                    <a:pt x="4240" y="1167"/>
                    <a:pt x="3728" y="1407"/>
                    <a:pt x="3314" y="1439"/>
                  </a:cubicBezTo>
                  <a:cubicBezTo>
                    <a:pt x="3261" y="1444"/>
                    <a:pt x="3206" y="1446"/>
                    <a:pt x="3148" y="1446"/>
                  </a:cubicBezTo>
                  <a:cubicBezTo>
                    <a:pt x="2261" y="1446"/>
                    <a:pt x="877" y="902"/>
                    <a:pt x="110" y="175"/>
                  </a:cubicBezTo>
                  <a:lnTo>
                    <a:pt x="44" y="1439"/>
                  </a:lnTo>
                  <a:lnTo>
                    <a:pt x="1" y="2464"/>
                  </a:lnTo>
                  <a:cubicBezTo>
                    <a:pt x="1" y="2464"/>
                    <a:pt x="469" y="3782"/>
                    <a:pt x="2376" y="4044"/>
                  </a:cubicBezTo>
                  <a:cubicBezTo>
                    <a:pt x="2462" y="4055"/>
                    <a:pt x="2550" y="4061"/>
                    <a:pt x="2640" y="4061"/>
                  </a:cubicBezTo>
                  <a:cubicBezTo>
                    <a:pt x="3327" y="4061"/>
                    <a:pt x="4114" y="3748"/>
                    <a:pt x="4730" y="3401"/>
                  </a:cubicBezTo>
                  <a:cubicBezTo>
                    <a:pt x="5373" y="3052"/>
                    <a:pt x="5831" y="2671"/>
                    <a:pt x="5831" y="2562"/>
                  </a:cubicBezTo>
                  <a:cubicBezTo>
                    <a:pt x="5831" y="2507"/>
                    <a:pt x="5809" y="2170"/>
                    <a:pt x="5766" y="1690"/>
                  </a:cubicBezTo>
                  <a:cubicBezTo>
                    <a:pt x="5733" y="1211"/>
                    <a:pt x="5679" y="600"/>
                    <a:pt x="5624" y="1"/>
                  </a:cubicBezTo>
                  <a:close/>
                </a:path>
              </a:pathLst>
            </a:custGeom>
            <a:solidFill>
              <a:srgbClr val="FFD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1657751" y="4188991"/>
              <a:ext cx="201113" cy="92463"/>
            </a:xfrm>
            <a:custGeom>
              <a:avLst/>
              <a:gdLst/>
              <a:ahLst/>
              <a:cxnLst/>
              <a:rect l="l" t="t" r="r" b="b"/>
              <a:pathLst>
                <a:path w="5516" h="2536" extrusionOk="0">
                  <a:moveTo>
                    <a:pt x="5428" y="0"/>
                  </a:moveTo>
                  <a:cubicBezTo>
                    <a:pt x="5177" y="272"/>
                    <a:pt x="4905" y="512"/>
                    <a:pt x="4621" y="708"/>
                  </a:cubicBezTo>
                  <a:cubicBezTo>
                    <a:pt x="4131" y="1068"/>
                    <a:pt x="3619" y="1308"/>
                    <a:pt x="3205" y="1340"/>
                  </a:cubicBezTo>
                  <a:cubicBezTo>
                    <a:pt x="3151" y="1345"/>
                    <a:pt x="3096" y="1348"/>
                    <a:pt x="3038" y="1348"/>
                  </a:cubicBezTo>
                  <a:cubicBezTo>
                    <a:pt x="2173" y="1348"/>
                    <a:pt x="831" y="825"/>
                    <a:pt x="55" y="120"/>
                  </a:cubicBezTo>
                  <a:lnTo>
                    <a:pt x="1" y="1264"/>
                  </a:lnTo>
                  <a:cubicBezTo>
                    <a:pt x="768" y="1991"/>
                    <a:pt x="2152" y="2535"/>
                    <a:pt x="3039" y="2535"/>
                  </a:cubicBezTo>
                  <a:cubicBezTo>
                    <a:pt x="3097" y="2535"/>
                    <a:pt x="3152" y="2533"/>
                    <a:pt x="3205" y="2528"/>
                  </a:cubicBezTo>
                  <a:cubicBezTo>
                    <a:pt x="3619" y="2496"/>
                    <a:pt x="4131" y="2256"/>
                    <a:pt x="4621" y="1896"/>
                  </a:cubicBezTo>
                  <a:cubicBezTo>
                    <a:pt x="4937" y="1667"/>
                    <a:pt x="5243" y="1395"/>
                    <a:pt x="5515" y="1090"/>
                  </a:cubicBezTo>
                  <a:cubicBezTo>
                    <a:pt x="5493" y="817"/>
                    <a:pt x="5471" y="556"/>
                    <a:pt x="5450" y="305"/>
                  </a:cubicBezTo>
                  <a:cubicBezTo>
                    <a:pt x="5439" y="196"/>
                    <a:pt x="5439" y="98"/>
                    <a:pt x="5428" y="0"/>
                  </a:cubicBezTo>
                  <a:close/>
                </a:path>
              </a:pathLst>
            </a:custGeom>
            <a:solidFill>
              <a:srgbClr val="F8C6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1659756" y="4139698"/>
              <a:ext cx="2406" cy="53669"/>
            </a:xfrm>
            <a:custGeom>
              <a:avLst/>
              <a:gdLst/>
              <a:ahLst/>
              <a:cxnLst/>
              <a:rect l="l" t="t" r="r" b="b"/>
              <a:pathLst>
                <a:path w="66" h="1472" extrusionOk="0">
                  <a:moveTo>
                    <a:pt x="65" y="1"/>
                  </a:moveTo>
                  <a:lnTo>
                    <a:pt x="0" y="1472"/>
                  </a:lnTo>
                  <a:lnTo>
                    <a:pt x="0" y="1472"/>
                  </a:ln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1662126" y="4139698"/>
              <a:ext cx="104130" cy="2443"/>
            </a:xfrm>
            <a:custGeom>
              <a:avLst/>
              <a:gdLst/>
              <a:ahLst/>
              <a:cxnLst/>
              <a:rect l="l" t="t" r="r" b="b"/>
              <a:pathLst>
                <a:path w="2856" h="67" extrusionOk="0">
                  <a:moveTo>
                    <a:pt x="2856" y="66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1551253" y="3673931"/>
              <a:ext cx="535269" cy="386367"/>
            </a:xfrm>
            <a:custGeom>
              <a:avLst/>
              <a:gdLst/>
              <a:ahLst/>
              <a:cxnLst/>
              <a:rect l="l" t="t" r="r" b="b"/>
              <a:pathLst>
                <a:path w="14681" h="10597" extrusionOk="0">
                  <a:moveTo>
                    <a:pt x="6427" y="0"/>
                  </a:moveTo>
                  <a:cubicBezTo>
                    <a:pt x="6318" y="0"/>
                    <a:pt x="6200" y="4"/>
                    <a:pt x="6071" y="14"/>
                  </a:cubicBezTo>
                  <a:cubicBezTo>
                    <a:pt x="4011" y="156"/>
                    <a:pt x="3554" y="1453"/>
                    <a:pt x="3554" y="1453"/>
                  </a:cubicBezTo>
                  <a:cubicBezTo>
                    <a:pt x="3554" y="1453"/>
                    <a:pt x="2224" y="1485"/>
                    <a:pt x="1330" y="2335"/>
                  </a:cubicBezTo>
                  <a:cubicBezTo>
                    <a:pt x="143" y="3458"/>
                    <a:pt x="1" y="5812"/>
                    <a:pt x="611" y="7817"/>
                  </a:cubicBezTo>
                  <a:cubicBezTo>
                    <a:pt x="717" y="7738"/>
                    <a:pt x="830" y="7695"/>
                    <a:pt x="945" y="7695"/>
                  </a:cubicBezTo>
                  <a:cubicBezTo>
                    <a:pt x="1019" y="7695"/>
                    <a:pt x="1094" y="7713"/>
                    <a:pt x="1167" y="7752"/>
                  </a:cubicBezTo>
                  <a:cubicBezTo>
                    <a:pt x="1189" y="7763"/>
                    <a:pt x="1211" y="7763"/>
                    <a:pt x="1221" y="7773"/>
                  </a:cubicBezTo>
                  <a:lnTo>
                    <a:pt x="1614" y="9855"/>
                  </a:lnTo>
                  <a:cubicBezTo>
                    <a:pt x="1614" y="9855"/>
                    <a:pt x="2191" y="7730"/>
                    <a:pt x="1810" y="6204"/>
                  </a:cubicBezTo>
                  <a:lnTo>
                    <a:pt x="1810" y="6204"/>
                  </a:lnTo>
                  <a:cubicBezTo>
                    <a:pt x="1810" y="6204"/>
                    <a:pt x="4350" y="7078"/>
                    <a:pt x="6064" y="7078"/>
                  </a:cubicBezTo>
                  <a:cubicBezTo>
                    <a:pt x="6114" y="7078"/>
                    <a:pt x="6164" y="7077"/>
                    <a:pt x="6213" y="7076"/>
                  </a:cubicBezTo>
                  <a:cubicBezTo>
                    <a:pt x="7335" y="7043"/>
                    <a:pt x="7226" y="6172"/>
                    <a:pt x="7226" y="6171"/>
                  </a:cubicBezTo>
                  <a:lnTo>
                    <a:pt x="7226" y="6171"/>
                  </a:lnTo>
                  <a:cubicBezTo>
                    <a:pt x="7226" y="6171"/>
                    <a:pt x="7346" y="6335"/>
                    <a:pt x="7542" y="6553"/>
                  </a:cubicBezTo>
                  <a:cubicBezTo>
                    <a:pt x="7913" y="6973"/>
                    <a:pt x="8547" y="7559"/>
                    <a:pt x="9098" y="7559"/>
                  </a:cubicBezTo>
                  <a:cubicBezTo>
                    <a:pt x="9162" y="7559"/>
                    <a:pt x="9225" y="7551"/>
                    <a:pt x="9286" y="7534"/>
                  </a:cubicBezTo>
                  <a:cubicBezTo>
                    <a:pt x="9286" y="7534"/>
                    <a:pt x="9439" y="10051"/>
                    <a:pt x="9689" y="10596"/>
                  </a:cubicBezTo>
                  <a:lnTo>
                    <a:pt x="9951" y="8362"/>
                  </a:lnTo>
                  <a:cubicBezTo>
                    <a:pt x="10171" y="8235"/>
                    <a:pt x="10360" y="8180"/>
                    <a:pt x="10521" y="8180"/>
                  </a:cubicBezTo>
                  <a:cubicBezTo>
                    <a:pt x="10773" y="8180"/>
                    <a:pt x="10954" y="8315"/>
                    <a:pt x="11073" y="8514"/>
                  </a:cubicBezTo>
                  <a:cubicBezTo>
                    <a:pt x="11531" y="7784"/>
                    <a:pt x="12000" y="6989"/>
                    <a:pt x="12316" y="6313"/>
                  </a:cubicBezTo>
                  <a:cubicBezTo>
                    <a:pt x="13144" y="4558"/>
                    <a:pt x="12000" y="3676"/>
                    <a:pt x="12000" y="3676"/>
                  </a:cubicBezTo>
                  <a:cubicBezTo>
                    <a:pt x="12000" y="3676"/>
                    <a:pt x="14681" y="1987"/>
                    <a:pt x="12588" y="820"/>
                  </a:cubicBezTo>
                  <a:cubicBezTo>
                    <a:pt x="11939" y="457"/>
                    <a:pt x="11219" y="332"/>
                    <a:pt x="10532" y="332"/>
                  </a:cubicBezTo>
                  <a:cubicBezTo>
                    <a:pt x="8995" y="332"/>
                    <a:pt x="7630" y="962"/>
                    <a:pt x="7630" y="962"/>
                  </a:cubicBezTo>
                  <a:cubicBezTo>
                    <a:pt x="7630" y="962"/>
                    <a:pt x="7782" y="613"/>
                    <a:pt x="7542" y="330"/>
                  </a:cubicBezTo>
                  <a:cubicBezTo>
                    <a:pt x="7393" y="153"/>
                    <a:pt x="7069" y="0"/>
                    <a:pt x="6427" y="0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1547279" y="3898921"/>
              <a:ext cx="357272" cy="339370"/>
            </a:xfrm>
            <a:custGeom>
              <a:avLst/>
              <a:gdLst/>
              <a:ahLst/>
              <a:cxnLst/>
              <a:rect l="l" t="t" r="r" b="b"/>
              <a:pathLst>
                <a:path w="9799" h="9308" extrusionOk="0">
                  <a:moveTo>
                    <a:pt x="4142" y="2769"/>
                  </a:moveTo>
                  <a:cubicBezTo>
                    <a:pt x="4872" y="2769"/>
                    <a:pt x="5428" y="3477"/>
                    <a:pt x="5352" y="3608"/>
                  </a:cubicBezTo>
                  <a:cubicBezTo>
                    <a:pt x="5344" y="3621"/>
                    <a:pt x="5333" y="3627"/>
                    <a:pt x="5317" y="3627"/>
                  </a:cubicBezTo>
                  <a:cubicBezTo>
                    <a:pt x="5194" y="3627"/>
                    <a:pt x="4829" y="3245"/>
                    <a:pt x="4311" y="3245"/>
                  </a:cubicBezTo>
                  <a:cubicBezTo>
                    <a:pt x="4256" y="3245"/>
                    <a:pt x="4200" y="3250"/>
                    <a:pt x="4142" y="3259"/>
                  </a:cubicBezTo>
                  <a:cubicBezTo>
                    <a:pt x="3592" y="3355"/>
                    <a:pt x="2965" y="3759"/>
                    <a:pt x="2816" y="3759"/>
                  </a:cubicBezTo>
                  <a:cubicBezTo>
                    <a:pt x="2779" y="3759"/>
                    <a:pt x="2771" y="3734"/>
                    <a:pt x="2802" y="3673"/>
                  </a:cubicBezTo>
                  <a:cubicBezTo>
                    <a:pt x="2802" y="3673"/>
                    <a:pt x="3412" y="2769"/>
                    <a:pt x="4142" y="2769"/>
                  </a:cubicBezTo>
                  <a:close/>
                  <a:moveTo>
                    <a:pt x="7651" y="2769"/>
                  </a:moveTo>
                  <a:cubicBezTo>
                    <a:pt x="8371" y="2790"/>
                    <a:pt x="8970" y="3673"/>
                    <a:pt x="8970" y="3673"/>
                  </a:cubicBezTo>
                  <a:cubicBezTo>
                    <a:pt x="9001" y="3735"/>
                    <a:pt x="8993" y="3760"/>
                    <a:pt x="8955" y="3760"/>
                  </a:cubicBezTo>
                  <a:cubicBezTo>
                    <a:pt x="8806" y="3760"/>
                    <a:pt x="8191" y="3366"/>
                    <a:pt x="7651" y="3270"/>
                  </a:cubicBezTo>
                  <a:cubicBezTo>
                    <a:pt x="7651" y="3270"/>
                    <a:pt x="7640" y="3270"/>
                    <a:pt x="7630" y="3259"/>
                  </a:cubicBezTo>
                  <a:cubicBezTo>
                    <a:pt x="7573" y="3250"/>
                    <a:pt x="7517" y="3246"/>
                    <a:pt x="7464" y="3246"/>
                  </a:cubicBezTo>
                  <a:cubicBezTo>
                    <a:pt x="6948" y="3246"/>
                    <a:pt x="6583" y="3629"/>
                    <a:pt x="6457" y="3629"/>
                  </a:cubicBezTo>
                  <a:cubicBezTo>
                    <a:pt x="6440" y="3629"/>
                    <a:pt x="6428" y="3623"/>
                    <a:pt x="6420" y="3608"/>
                  </a:cubicBezTo>
                  <a:cubicBezTo>
                    <a:pt x="6344" y="3477"/>
                    <a:pt x="6899" y="2769"/>
                    <a:pt x="7630" y="2769"/>
                  </a:cubicBezTo>
                  <a:close/>
                  <a:moveTo>
                    <a:pt x="4131" y="3760"/>
                  </a:moveTo>
                  <a:cubicBezTo>
                    <a:pt x="4338" y="3760"/>
                    <a:pt x="4513" y="3967"/>
                    <a:pt x="4513" y="4229"/>
                  </a:cubicBezTo>
                  <a:cubicBezTo>
                    <a:pt x="4513" y="4490"/>
                    <a:pt x="4338" y="4697"/>
                    <a:pt x="4131" y="4697"/>
                  </a:cubicBezTo>
                  <a:cubicBezTo>
                    <a:pt x="3924" y="4697"/>
                    <a:pt x="3750" y="4490"/>
                    <a:pt x="3750" y="4229"/>
                  </a:cubicBezTo>
                  <a:cubicBezTo>
                    <a:pt x="3750" y="3967"/>
                    <a:pt x="3924" y="3760"/>
                    <a:pt x="4131" y="3760"/>
                  </a:cubicBezTo>
                  <a:close/>
                  <a:moveTo>
                    <a:pt x="7531" y="3760"/>
                  </a:moveTo>
                  <a:cubicBezTo>
                    <a:pt x="7575" y="3760"/>
                    <a:pt x="7619" y="3771"/>
                    <a:pt x="7651" y="3793"/>
                  </a:cubicBezTo>
                  <a:cubicBezTo>
                    <a:pt x="7804" y="3847"/>
                    <a:pt x="7913" y="4022"/>
                    <a:pt x="7913" y="4229"/>
                  </a:cubicBezTo>
                  <a:cubicBezTo>
                    <a:pt x="7913" y="4436"/>
                    <a:pt x="7804" y="4610"/>
                    <a:pt x="7651" y="4676"/>
                  </a:cubicBezTo>
                  <a:cubicBezTo>
                    <a:pt x="7619" y="4687"/>
                    <a:pt x="7575" y="4697"/>
                    <a:pt x="7531" y="4697"/>
                  </a:cubicBezTo>
                  <a:cubicBezTo>
                    <a:pt x="7324" y="4697"/>
                    <a:pt x="7161" y="4490"/>
                    <a:pt x="7161" y="4229"/>
                  </a:cubicBezTo>
                  <a:cubicBezTo>
                    <a:pt x="7161" y="3967"/>
                    <a:pt x="7324" y="3760"/>
                    <a:pt x="7531" y="3760"/>
                  </a:cubicBezTo>
                  <a:close/>
                  <a:moveTo>
                    <a:pt x="6006" y="3826"/>
                  </a:moveTo>
                  <a:cubicBezTo>
                    <a:pt x="6006" y="3826"/>
                    <a:pt x="7030" y="6169"/>
                    <a:pt x="6856" y="6398"/>
                  </a:cubicBezTo>
                  <a:cubicBezTo>
                    <a:pt x="6758" y="6507"/>
                    <a:pt x="6431" y="6616"/>
                    <a:pt x="6169" y="6681"/>
                  </a:cubicBezTo>
                  <a:cubicBezTo>
                    <a:pt x="6104" y="6681"/>
                    <a:pt x="6049" y="6681"/>
                    <a:pt x="6006" y="6670"/>
                  </a:cubicBezTo>
                  <a:cubicBezTo>
                    <a:pt x="5810" y="6616"/>
                    <a:pt x="6496" y="6517"/>
                    <a:pt x="6594" y="6278"/>
                  </a:cubicBezTo>
                  <a:cubicBezTo>
                    <a:pt x="6703" y="6038"/>
                    <a:pt x="6006" y="3826"/>
                    <a:pt x="6006" y="3826"/>
                  </a:cubicBezTo>
                  <a:close/>
                  <a:moveTo>
                    <a:pt x="7082" y="7230"/>
                  </a:moveTo>
                  <a:cubicBezTo>
                    <a:pt x="7097" y="7230"/>
                    <a:pt x="7105" y="7236"/>
                    <a:pt x="7106" y="7248"/>
                  </a:cubicBezTo>
                  <a:cubicBezTo>
                    <a:pt x="7117" y="7346"/>
                    <a:pt x="6725" y="7662"/>
                    <a:pt x="6147" y="7727"/>
                  </a:cubicBezTo>
                  <a:cubicBezTo>
                    <a:pt x="6079" y="7736"/>
                    <a:pt x="6011" y="7740"/>
                    <a:pt x="5944" y="7740"/>
                  </a:cubicBezTo>
                  <a:cubicBezTo>
                    <a:pt x="5452" y="7740"/>
                    <a:pt x="5039" y="7514"/>
                    <a:pt x="4981" y="7389"/>
                  </a:cubicBezTo>
                  <a:cubicBezTo>
                    <a:pt x="4965" y="7351"/>
                    <a:pt x="4973" y="7337"/>
                    <a:pt x="4993" y="7337"/>
                  </a:cubicBezTo>
                  <a:cubicBezTo>
                    <a:pt x="5043" y="7337"/>
                    <a:pt x="5170" y="7421"/>
                    <a:pt x="5232" y="7444"/>
                  </a:cubicBezTo>
                  <a:cubicBezTo>
                    <a:pt x="5232" y="7444"/>
                    <a:pt x="5418" y="7550"/>
                    <a:pt x="5790" y="7550"/>
                  </a:cubicBezTo>
                  <a:cubicBezTo>
                    <a:pt x="5894" y="7550"/>
                    <a:pt x="6013" y="7542"/>
                    <a:pt x="6147" y="7520"/>
                  </a:cubicBezTo>
                  <a:cubicBezTo>
                    <a:pt x="6663" y="7436"/>
                    <a:pt x="6994" y="7230"/>
                    <a:pt x="7082" y="7230"/>
                  </a:cubicBezTo>
                  <a:close/>
                  <a:moveTo>
                    <a:pt x="7335" y="0"/>
                  </a:moveTo>
                  <a:cubicBezTo>
                    <a:pt x="7335" y="1"/>
                    <a:pt x="7444" y="872"/>
                    <a:pt x="6322" y="905"/>
                  </a:cubicBezTo>
                  <a:cubicBezTo>
                    <a:pt x="6273" y="906"/>
                    <a:pt x="6223" y="907"/>
                    <a:pt x="6173" y="907"/>
                  </a:cubicBezTo>
                  <a:cubicBezTo>
                    <a:pt x="4459" y="907"/>
                    <a:pt x="1919" y="33"/>
                    <a:pt x="1919" y="33"/>
                  </a:cubicBezTo>
                  <a:lnTo>
                    <a:pt x="1919" y="33"/>
                  </a:lnTo>
                  <a:cubicBezTo>
                    <a:pt x="2300" y="1559"/>
                    <a:pt x="1723" y="3684"/>
                    <a:pt x="1723" y="3684"/>
                  </a:cubicBezTo>
                  <a:lnTo>
                    <a:pt x="1330" y="1602"/>
                  </a:lnTo>
                  <a:cubicBezTo>
                    <a:pt x="1320" y="1592"/>
                    <a:pt x="1298" y="1592"/>
                    <a:pt x="1276" y="1581"/>
                  </a:cubicBezTo>
                  <a:cubicBezTo>
                    <a:pt x="1203" y="1542"/>
                    <a:pt x="1128" y="1524"/>
                    <a:pt x="1054" y="1524"/>
                  </a:cubicBezTo>
                  <a:cubicBezTo>
                    <a:pt x="939" y="1524"/>
                    <a:pt x="826" y="1567"/>
                    <a:pt x="720" y="1646"/>
                  </a:cubicBezTo>
                  <a:cubicBezTo>
                    <a:pt x="295" y="1962"/>
                    <a:pt x="1" y="2812"/>
                    <a:pt x="219" y="3433"/>
                  </a:cubicBezTo>
                  <a:cubicBezTo>
                    <a:pt x="491" y="4218"/>
                    <a:pt x="1570" y="4654"/>
                    <a:pt x="1854" y="4752"/>
                  </a:cubicBezTo>
                  <a:cubicBezTo>
                    <a:pt x="2137" y="6092"/>
                    <a:pt x="2475" y="7411"/>
                    <a:pt x="2813" y="7803"/>
                  </a:cubicBezTo>
                  <a:cubicBezTo>
                    <a:pt x="2889" y="7902"/>
                    <a:pt x="2987" y="7989"/>
                    <a:pt x="3085" y="8076"/>
                  </a:cubicBezTo>
                  <a:cubicBezTo>
                    <a:pt x="3859" y="8784"/>
                    <a:pt x="5210" y="9307"/>
                    <a:pt x="6082" y="9307"/>
                  </a:cubicBezTo>
                  <a:cubicBezTo>
                    <a:pt x="6137" y="9307"/>
                    <a:pt x="6191" y="9307"/>
                    <a:pt x="6235" y="9296"/>
                  </a:cubicBezTo>
                  <a:cubicBezTo>
                    <a:pt x="6649" y="9264"/>
                    <a:pt x="7161" y="9024"/>
                    <a:pt x="7651" y="8664"/>
                  </a:cubicBezTo>
                  <a:cubicBezTo>
                    <a:pt x="7935" y="8468"/>
                    <a:pt x="8207" y="8218"/>
                    <a:pt x="8458" y="7956"/>
                  </a:cubicBezTo>
                  <a:cubicBezTo>
                    <a:pt x="8796" y="7596"/>
                    <a:pt x="9090" y="7193"/>
                    <a:pt x="9286" y="6768"/>
                  </a:cubicBezTo>
                  <a:cubicBezTo>
                    <a:pt x="9493" y="6332"/>
                    <a:pt x="9646" y="5591"/>
                    <a:pt x="9777" y="4828"/>
                  </a:cubicBezTo>
                  <a:lnTo>
                    <a:pt x="9777" y="4828"/>
                  </a:lnTo>
                  <a:cubicBezTo>
                    <a:pt x="9755" y="4839"/>
                    <a:pt x="9744" y="4839"/>
                    <a:pt x="9744" y="4839"/>
                  </a:cubicBezTo>
                  <a:lnTo>
                    <a:pt x="9798" y="4425"/>
                  </a:lnTo>
                  <a:cubicBezTo>
                    <a:pt x="9548" y="3880"/>
                    <a:pt x="9395" y="1363"/>
                    <a:pt x="9395" y="1363"/>
                  </a:cubicBezTo>
                  <a:cubicBezTo>
                    <a:pt x="9334" y="1380"/>
                    <a:pt x="9271" y="1388"/>
                    <a:pt x="9207" y="1388"/>
                  </a:cubicBezTo>
                  <a:cubicBezTo>
                    <a:pt x="8656" y="1388"/>
                    <a:pt x="8022" y="802"/>
                    <a:pt x="7651" y="382"/>
                  </a:cubicBezTo>
                  <a:cubicBezTo>
                    <a:pt x="7455" y="164"/>
                    <a:pt x="7335" y="0"/>
                    <a:pt x="7335" y="0"/>
                  </a:cubicBezTo>
                  <a:close/>
                </a:path>
              </a:pathLst>
            </a:custGeom>
            <a:solidFill>
              <a:srgbClr val="FFD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1648308" y="3999841"/>
              <a:ext cx="96911" cy="36132"/>
            </a:xfrm>
            <a:custGeom>
              <a:avLst/>
              <a:gdLst/>
              <a:ahLst/>
              <a:cxnLst/>
              <a:rect l="l" t="t" r="r" b="b"/>
              <a:pathLst>
                <a:path w="2658" h="991" extrusionOk="0">
                  <a:moveTo>
                    <a:pt x="1371" y="1"/>
                  </a:moveTo>
                  <a:cubicBezTo>
                    <a:pt x="641" y="1"/>
                    <a:pt x="31" y="905"/>
                    <a:pt x="31" y="905"/>
                  </a:cubicBezTo>
                  <a:cubicBezTo>
                    <a:pt x="0" y="966"/>
                    <a:pt x="8" y="991"/>
                    <a:pt x="45" y="991"/>
                  </a:cubicBezTo>
                  <a:cubicBezTo>
                    <a:pt x="194" y="991"/>
                    <a:pt x="821" y="587"/>
                    <a:pt x="1371" y="491"/>
                  </a:cubicBezTo>
                  <a:cubicBezTo>
                    <a:pt x="1428" y="482"/>
                    <a:pt x="1483" y="478"/>
                    <a:pt x="1537" y="478"/>
                  </a:cubicBezTo>
                  <a:cubicBezTo>
                    <a:pt x="2053" y="478"/>
                    <a:pt x="2417" y="861"/>
                    <a:pt x="2544" y="861"/>
                  </a:cubicBezTo>
                  <a:cubicBezTo>
                    <a:pt x="2560" y="861"/>
                    <a:pt x="2573" y="855"/>
                    <a:pt x="2581" y="840"/>
                  </a:cubicBezTo>
                  <a:cubicBezTo>
                    <a:pt x="2657" y="709"/>
                    <a:pt x="2101" y="1"/>
                    <a:pt x="1371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1778540" y="3999841"/>
              <a:ext cx="96911" cy="36168"/>
            </a:xfrm>
            <a:custGeom>
              <a:avLst/>
              <a:gdLst/>
              <a:ahLst/>
              <a:cxnLst/>
              <a:rect l="l" t="t" r="r" b="b"/>
              <a:pathLst>
                <a:path w="2658" h="992" extrusionOk="0">
                  <a:moveTo>
                    <a:pt x="1287" y="1"/>
                  </a:moveTo>
                  <a:cubicBezTo>
                    <a:pt x="556" y="1"/>
                    <a:pt x="1" y="709"/>
                    <a:pt x="77" y="840"/>
                  </a:cubicBezTo>
                  <a:cubicBezTo>
                    <a:pt x="85" y="855"/>
                    <a:pt x="97" y="861"/>
                    <a:pt x="114" y="861"/>
                  </a:cubicBezTo>
                  <a:cubicBezTo>
                    <a:pt x="240" y="861"/>
                    <a:pt x="605" y="478"/>
                    <a:pt x="1121" y="478"/>
                  </a:cubicBezTo>
                  <a:cubicBezTo>
                    <a:pt x="1174" y="478"/>
                    <a:pt x="1230" y="482"/>
                    <a:pt x="1287" y="491"/>
                  </a:cubicBezTo>
                  <a:cubicBezTo>
                    <a:pt x="1297" y="502"/>
                    <a:pt x="1308" y="502"/>
                    <a:pt x="1308" y="502"/>
                  </a:cubicBezTo>
                  <a:cubicBezTo>
                    <a:pt x="1848" y="598"/>
                    <a:pt x="2463" y="992"/>
                    <a:pt x="2612" y="992"/>
                  </a:cubicBezTo>
                  <a:cubicBezTo>
                    <a:pt x="2650" y="992"/>
                    <a:pt x="2658" y="967"/>
                    <a:pt x="2627" y="905"/>
                  </a:cubicBezTo>
                  <a:cubicBezTo>
                    <a:pt x="2627" y="905"/>
                    <a:pt x="2028" y="22"/>
                    <a:pt x="1308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1728299" y="4162486"/>
              <a:ext cx="78498" cy="18668"/>
            </a:xfrm>
            <a:custGeom>
              <a:avLst/>
              <a:gdLst/>
              <a:ahLst/>
              <a:cxnLst/>
              <a:rect l="l" t="t" r="r" b="b"/>
              <a:pathLst>
                <a:path w="2153" h="512" extrusionOk="0">
                  <a:moveTo>
                    <a:pt x="2116" y="1"/>
                  </a:moveTo>
                  <a:cubicBezTo>
                    <a:pt x="2025" y="1"/>
                    <a:pt x="1696" y="198"/>
                    <a:pt x="1182" y="291"/>
                  </a:cubicBezTo>
                  <a:cubicBezTo>
                    <a:pt x="1048" y="313"/>
                    <a:pt x="929" y="321"/>
                    <a:pt x="825" y="321"/>
                  </a:cubicBezTo>
                  <a:cubicBezTo>
                    <a:pt x="453" y="321"/>
                    <a:pt x="267" y="215"/>
                    <a:pt x="267" y="215"/>
                  </a:cubicBezTo>
                  <a:cubicBezTo>
                    <a:pt x="205" y="192"/>
                    <a:pt x="79" y="103"/>
                    <a:pt x="29" y="103"/>
                  </a:cubicBezTo>
                  <a:cubicBezTo>
                    <a:pt x="8" y="103"/>
                    <a:pt x="0" y="119"/>
                    <a:pt x="16" y="160"/>
                  </a:cubicBezTo>
                  <a:cubicBezTo>
                    <a:pt x="74" y="285"/>
                    <a:pt x="487" y="511"/>
                    <a:pt x="979" y="511"/>
                  </a:cubicBezTo>
                  <a:cubicBezTo>
                    <a:pt x="1046" y="511"/>
                    <a:pt x="1114" y="507"/>
                    <a:pt x="1182" y="498"/>
                  </a:cubicBezTo>
                  <a:cubicBezTo>
                    <a:pt x="1760" y="422"/>
                    <a:pt x="2152" y="117"/>
                    <a:pt x="2141" y="19"/>
                  </a:cubicBezTo>
                  <a:cubicBezTo>
                    <a:pt x="2140" y="6"/>
                    <a:pt x="2131" y="1"/>
                    <a:pt x="211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1683965" y="4036008"/>
              <a:ext cx="27855" cy="34199"/>
            </a:xfrm>
            <a:custGeom>
              <a:avLst/>
              <a:gdLst/>
              <a:ahLst/>
              <a:cxnLst/>
              <a:rect l="l" t="t" r="r" b="b"/>
              <a:pathLst>
                <a:path w="764" h="938" extrusionOk="0">
                  <a:moveTo>
                    <a:pt x="382" y="0"/>
                  </a:moveTo>
                  <a:cubicBezTo>
                    <a:pt x="175" y="0"/>
                    <a:pt x="1" y="207"/>
                    <a:pt x="1" y="469"/>
                  </a:cubicBezTo>
                  <a:cubicBezTo>
                    <a:pt x="1" y="730"/>
                    <a:pt x="175" y="937"/>
                    <a:pt x="382" y="937"/>
                  </a:cubicBezTo>
                  <a:cubicBezTo>
                    <a:pt x="589" y="937"/>
                    <a:pt x="764" y="730"/>
                    <a:pt x="764" y="469"/>
                  </a:cubicBezTo>
                  <a:cubicBezTo>
                    <a:pt x="764" y="207"/>
                    <a:pt x="589" y="0"/>
                    <a:pt x="382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1808328" y="4036008"/>
              <a:ext cx="27454" cy="34199"/>
            </a:xfrm>
            <a:custGeom>
              <a:avLst/>
              <a:gdLst/>
              <a:ahLst/>
              <a:cxnLst/>
              <a:rect l="l" t="t" r="r" b="b"/>
              <a:pathLst>
                <a:path w="753" h="938" extrusionOk="0">
                  <a:moveTo>
                    <a:pt x="371" y="0"/>
                  </a:moveTo>
                  <a:cubicBezTo>
                    <a:pt x="164" y="0"/>
                    <a:pt x="1" y="207"/>
                    <a:pt x="1" y="469"/>
                  </a:cubicBezTo>
                  <a:cubicBezTo>
                    <a:pt x="1" y="730"/>
                    <a:pt x="164" y="937"/>
                    <a:pt x="371" y="937"/>
                  </a:cubicBezTo>
                  <a:cubicBezTo>
                    <a:pt x="415" y="937"/>
                    <a:pt x="459" y="927"/>
                    <a:pt x="491" y="916"/>
                  </a:cubicBezTo>
                  <a:cubicBezTo>
                    <a:pt x="644" y="850"/>
                    <a:pt x="753" y="676"/>
                    <a:pt x="753" y="469"/>
                  </a:cubicBezTo>
                  <a:cubicBezTo>
                    <a:pt x="753" y="262"/>
                    <a:pt x="644" y="87"/>
                    <a:pt x="491" y="33"/>
                  </a:cubicBezTo>
                  <a:cubicBezTo>
                    <a:pt x="459" y="11"/>
                    <a:pt x="415" y="0"/>
                    <a:pt x="371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1759071" y="4038378"/>
              <a:ext cx="44554" cy="103765"/>
            </a:xfrm>
            <a:custGeom>
              <a:avLst/>
              <a:gdLst/>
              <a:ahLst/>
              <a:cxnLst/>
              <a:rect l="l" t="t" r="r" b="b"/>
              <a:pathLst>
                <a:path w="1222" h="2846" extrusionOk="0">
                  <a:moveTo>
                    <a:pt x="197" y="1"/>
                  </a:moveTo>
                  <a:lnTo>
                    <a:pt x="197" y="1"/>
                  </a:lnTo>
                  <a:cubicBezTo>
                    <a:pt x="197" y="1"/>
                    <a:pt x="894" y="2213"/>
                    <a:pt x="785" y="2453"/>
                  </a:cubicBezTo>
                  <a:cubicBezTo>
                    <a:pt x="687" y="2692"/>
                    <a:pt x="1" y="2791"/>
                    <a:pt x="197" y="2845"/>
                  </a:cubicBezTo>
                  <a:lnTo>
                    <a:pt x="436" y="2845"/>
                  </a:lnTo>
                  <a:cubicBezTo>
                    <a:pt x="654" y="2823"/>
                    <a:pt x="916" y="2725"/>
                    <a:pt x="1047" y="2573"/>
                  </a:cubicBezTo>
                  <a:cubicBezTo>
                    <a:pt x="1221" y="2344"/>
                    <a:pt x="197" y="1"/>
                    <a:pt x="197" y="1"/>
                  </a:cubicBezTo>
                  <a:close/>
                </a:path>
              </a:pathLst>
            </a:custGeom>
            <a:solidFill>
              <a:srgbClr val="F8C6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1770592" y="4137730"/>
              <a:ext cx="36" cy="8750"/>
            </a:xfrm>
            <a:custGeom>
              <a:avLst/>
              <a:gdLst/>
              <a:ahLst/>
              <a:cxnLst/>
              <a:rect l="l" t="t" r="r" b="b"/>
              <a:pathLst>
                <a:path w="1" h="240" extrusionOk="0">
                  <a:moveTo>
                    <a:pt x="1" y="0"/>
                  </a:moveTo>
                  <a:lnTo>
                    <a:pt x="1" y="0"/>
                  </a:lnTo>
                  <a:lnTo>
                    <a:pt x="1" y="240"/>
                  </a:lnTo>
                  <a:lnTo>
                    <a:pt x="1" y="240"/>
                  </a:ln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1766217" y="4142105"/>
              <a:ext cx="8787" cy="328"/>
            </a:xfrm>
            <a:custGeom>
              <a:avLst/>
              <a:gdLst/>
              <a:ahLst/>
              <a:cxnLst/>
              <a:rect l="l" t="t" r="r" b="b"/>
              <a:pathLst>
                <a:path w="241" h="9" extrusionOk="0">
                  <a:moveTo>
                    <a:pt x="1" y="0"/>
                  </a:moveTo>
                  <a:cubicBezTo>
                    <a:pt x="28" y="5"/>
                    <a:pt x="63" y="8"/>
                    <a:pt x="104" y="8"/>
                  </a:cubicBezTo>
                  <a:cubicBezTo>
                    <a:pt x="145" y="8"/>
                    <a:pt x="191" y="5"/>
                    <a:pt x="240" y="0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34619" y="4268837"/>
              <a:ext cx="767301" cy="996962"/>
            </a:xfrm>
            <a:custGeom>
              <a:avLst/>
              <a:gdLst/>
              <a:ahLst/>
              <a:cxnLst/>
              <a:rect l="l" t="t" r="r" b="b"/>
              <a:pathLst>
                <a:path w="21045" h="27344" extrusionOk="0">
                  <a:moveTo>
                    <a:pt x="11607" y="1"/>
                  </a:moveTo>
                  <a:cubicBezTo>
                    <a:pt x="1559" y="1"/>
                    <a:pt x="469" y="5308"/>
                    <a:pt x="469" y="5308"/>
                  </a:cubicBezTo>
                  <a:lnTo>
                    <a:pt x="1" y="15378"/>
                  </a:lnTo>
                  <a:lnTo>
                    <a:pt x="6158" y="27344"/>
                  </a:lnTo>
                  <a:lnTo>
                    <a:pt x="20228" y="27344"/>
                  </a:lnTo>
                  <a:cubicBezTo>
                    <a:pt x="20228" y="27344"/>
                    <a:pt x="21045" y="3924"/>
                    <a:pt x="20064" y="2867"/>
                  </a:cubicBezTo>
                  <a:cubicBezTo>
                    <a:pt x="19072" y="1821"/>
                    <a:pt x="14855" y="1"/>
                    <a:pt x="11607" y="1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356482" y="4268837"/>
              <a:ext cx="105333" cy="884921"/>
            </a:xfrm>
            <a:custGeom>
              <a:avLst/>
              <a:gdLst/>
              <a:ahLst/>
              <a:cxnLst/>
              <a:rect l="l" t="t" r="r" b="b"/>
              <a:pathLst>
                <a:path w="2889" h="24271" extrusionOk="0">
                  <a:moveTo>
                    <a:pt x="2365" y="1"/>
                  </a:moveTo>
                  <a:cubicBezTo>
                    <a:pt x="1515" y="11"/>
                    <a:pt x="730" y="66"/>
                    <a:pt x="0" y="153"/>
                  </a:cubicBezTo>
                  <a:lnTo>
                    <a:pt x="1297" y="24271"/>
                  </a:lnTo>
                  <a:lnTo>
                    <a:pt x="2888" y="24183"/>
                  </a:lnTo>
                  <a:lnTo>
                    <a:pt x="2365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191977" y="4296255"/>
              <a:ext cx="104130" cy="824907"/>
            </a:xfrm>
            <a:custGeom>
              <a:avLst/>
              <a:gdLst/>
              <a:ahLst/>
              <a:cxnLst/>
              <a:rect l="l" t="t" r="r" b="b"/>
              <a:pathLst>
                <a:path w="2856" h="22625" extrusionOk="0">
                  <a:moveTo>
                    <a:pt x="1559" y="1"/>
                  </a:moveTo>
                  <a:cubicBezTo>
                    <a:pt x="981" y="175"/>
                    <a:pt x="469" y="371"/>
                    <a:pt x="0" y="589"/>
                  </a:cubicBezTo>
                  <a:lnTo>
                    <a:pt x="1264" y="22625"/>
                  </a:lnTo>
                  <a:lnTo>
                    <a:pt x="2856" y="2262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543226" y="4287906"/>
              <a:ext cx="112880" cy="977894"/>
            </a:xfrm>
            <a:custGeom>
              <a:avLst/>
              <a:gdLst/>
              <a:ahLst/>
              <a:cxnLst/>
              <a:rect l="l" t="t" r="r" b="b"/>
              <a:pathLst>
                <a:path w="3096" h="26821" extrusionOk="0">
                  <a:moveTo>
                    <a:pt x="1123" y="1"/>
                  </a:moveTo>
                  <a:lnTo>
                    <a:pt x="0" y="26821"/>
                  </a:lnTo>
                  <a:lnTo>
                    <a:pt x="578" y="26821"/>
                  </a:lnTo>
                  <a:lnTo>
                    <a:pt x="2016" y="26330"/>
                  </a:lnTo>
                  <a:lnTo>
                    <a:pt x="3095" y="655"/>
                  </a:lnTo>
                  <a:cubicBezTo>
                    <a:pt x="2485" y="415"/>
                    <a:pt x="1809" y="186"/>
                    <a:pt x="1123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49713" y="4471077"/>
              <a:ext cx="732336" cy="133845"/>
            </a:xfrm>
            <a:custGeom>
              <a:avLst/>
              <a:gdLst/>
              <a:ahLst/>
              <a:cxnLst/>
              <a:rect l="l" t="t" r="r" b="b"/>
              <a:pathLst>
                <a:path w="20086" h="3671" extrusionOk="0">
                  <a:moveTo>
                    <a:pt x="44" y="1"/>
                  </a:moveTo>
                  <a:lnTo>
                    <a:pt x="1" y="938"/>
                  </a:lnTo>
                  <a:cubicBezTo>
                    <a:pt x="1330" y="1766"/>
                    <a:pt x="3891" y="2921"/>
                    <a:pt x="8294" y="3434"/>
                  </a:cubicBezTo>
                  <a:cubicBezTo>
                    <a:pt x="9747" y="3600"/>
                    <a:pt x="11052" y="3670"/>
                    <a:pt x="12221" y="3670"/>
                  </a:cubicBezTo>
                  <a:cubicBezTo>
                    <a:pt x="16412" y="3670"/>
                    <a:pt x="18854" y="2765"/>
                    <a:pt x="20064" y="2126"/>
                  </a:cubicBezTo>
                  <a:cubicBezTo>
                    <a:pt x="20075" y="1624"/>
                    <a:pt x="20086" y="1134"/>
                    <a:pt x="20075" y="665"/>
                  </a:cubicBezTo>
                  <a:lnTo>
                    <a:pt x="19792" y="415"/>
                  </a:lnTo>
                  <a:cubicBezTo>
                    <a:pt x="17253" y="1615"/>
                    <a:pt x="14527" y="2028"/>
                    <a:pt x="11976" y="2028"/>
                  </a:cubicBezTo>
                  <a:cubicBezTo>
                    <a:pt x="6327" y="2028"/>
                    <a:pt x="1537" y="1"/>
                    <a:pt x="1537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88652" y="4351090"/>
              <a:ext cx="689823" cy="122105"/>
            </a:xfrm>
            <a:custGeom>
              <a:avLst/>
              <a:gdLst/>
              <a:ahLst/>
              <a:cxnLst/>
              <a:rect l="l" t="t" r="r" b="b"/>
              <a:pathLst>
                <a:path w="18920" h="3349" extrusionOk="0">
                  <a:moveTo>
                    <a:pt x="1287" y="0"/>
                  </a:moveTo>
                  <a:cubicBezTo>
                    <a:pt x="742" y="393"/>
                    <a:pt x="317" y="807"/>
                    <a:pt x="1" y="1199"/>
                  </a:cubicBezTo>
                  <a:cubicBezTo>
                    <a:pt x="1483" y="1919"/>
                    <a:pt x="3793" y="2714"/>
                    <a:pt x="7226" y="3106"/>
                  </a:cubicBezTo>
                  <a:cubicBezTo>
                    <a:pt x="8688" y="3277"/>
                    <a:pt x="10002" y="3349"/>
                    <a:pt x="11177" y="3349"/>
                  </a:cubicBezTo>
                  <a:cubicBezTo>
                    <a:pt x="15268" y="3349"/>
                    <a:pt x="17692" y="2477"/>
                    <a:pt x="18920" y="1842"/>
                  </a:cubicBezTo>
                  <a:cubicBezTo>
                    <a:pt x="18854" y="1232"/>
                    <a:pt x="18746" y="785"/>
                    <a:pt x="18582" y="611"/>
                  </a:cubicBezTo>
                  <a:cubicBezTo>
                    <a:pt x="18495" y="524"/>
                    <a:pt x="18375" y="415"/>
                    <a:pt x="18233" y="316"/>
                  </a:cubicBezTo>
                  <a:cubicBezTo>
                    <a:pt x="15832" y="1345"/>
                    <a:pt x="13287" y="1706"/>
                    <a:pt x="10897" y="1706"/>
                  </a:cubicBezTo>
                  <a:cubicBezTo>
                    <a:pt x="6650" y="1706"/>
                    <a:pt x="2891" y="565"/>
                    <a:pt x="1287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43770" y="4602987"/>
              <a:ext cx="734304" cy="133589"/>
            </a:xfrm>
            <a:custGeom>
              <a:avLst/>
              <a:gdLst/>
              <a:ahLst/>
              <a:cxnLst/>
              <a:rect l="l" t="t" r="r" b="b"/>
              <a:pathLst>
                <a:path w="20140" h="3664" extrusionOk="0">
                  <a:moveTo>
                    <a:pt x="44" y="1"/>
                  </a:moveTo>
                  <a:lnTo>
                    <a:pt x="0" y="829"/>
                  </a:lnTo>
                  <a:cubicBezTo>
                    <a:pt x="1275" y="1657"/>
                    <a:pt x="3858" y="2889"/>
                    <a:pt x="8457" y="3423"/>
                  </a:cubicBezTo>
                  <a:cubicBezTo>
                    <a:pt x="9919" y="3592"/>
                    <a:pt x="11232" y="3663"/>
                    <a:pt x="12407" y="3663"/>
                  </a:cubicBezTo>
                  <a:cubicBezTo>
                    <a:pt x="16385" y="3663"/>
                    <a:pt x="18788" y="2844"/>
                    <a:pt x="20042" y="2213"/>
                  </a:cubicBezTo>
                  <a:cubicBezTo>
                    <a:pt x="20075" y="1690"/>
                    <a:pt x="20118" y="1134"/>
                    <a:pt x="20140" y="568"/>
                  </a:cubicBezTo>
                  <a:lnTo>
                    <a:pt x="19955" y="404"/>
                  </a:lnTo>
                  <a:cubicBezTo>
                    <a:pt x="17408" y="1606"/>
                    <a:pt x="14675" y="2020"/>
                    <a:pt x="12121" y="2020"/>
                  </a:cubicBezTo>
                  <a:cubicBezTo>
                    <a:pt x="6477" y="2020"/>
                    <a:pt x="1700" y="1"/>
                    <a:pt x="1700" y="1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354331" y="4155595"/>
              <a:ext cx="199254" cy="217812"/>
            </a:xfrm>
            <a:custGeom>
              <a:avLst/>
              <a:gdLst/>
              <a:ahLst/>
              <a:cxnLst/>
              <a:rect l="l" t="t" r="r" b="b"/>
              <a:pathLst>
                <a:path w="5465" h="5974" extrusionOk="0">
                  <a:moveTo>
                    <a:pt x="658" y="1"/>
                  </a:moveTo>
                  <a:cubicBezTo>
                    <a:pt x="658" y="1"/>
                    <a:pt x="833" y="2235"/>
                    <a:pt x="626" y="3107"/>
                  </a:cubicBezTo>
                  <a:cubicBezTo>
                    <a:pt x="440" y="3913"/>
                    <a:pt x="223" y="4066"/>
                    <a:pt x="114" y="4458"/>
                  </a:cubicBezTo>
                  <a:cubicBezTo>
                    <a:pt x="0" y="4840"/>
                    <a:pt x="1097" y="5973"/>
                    <a:pt x="2305" y="5973"/>
                  </a:cubicBezTo>
                  <a:cubicBezTo>
                    <a:pt x="2374" y="5973"/>
                    <a:pt x="2442" y="5969"/>
                    <a:pt x="2511" y="5962"/>
                  </a:cubicBezTo>
                  <a:cubicBezTo>
                    <a:pt x="3786" y="5820"/>
                    <a:pt x="5465" y="4164"/>
                    <a:pt x="4778" y="3804"/>
                  </a:cubicBezTo>
                  <a:cubicBezTo>
                    <a:pt x="4102" y="3455"/>
                    <a:pt x="4440" y="1"/>
                    <a:pt x="4440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378321" y="4155595"/>
              <a:ext cx="137928" cy="113099"/>
            </a:xfrm>
            <a:custGeom>
              <a:avLst/>
              <a:gdLst/>
              <a:ahLst/>
              <a:cxnLst/>
              <a:rect l="l" t="t" r="r" b="b"/>
              <a:pathLst>
                <a:path w="3783" h="3102" extrusionOk="0">
                  <a:moveTo>
                    <a:pt x="0" y="1"/>
                  </a:moveTo>
                  <a:cubicBezTo>
                    <a:pt x="0" y="1"/>
                    <a:pt x="99" y="1254"/>
                    <a:pt x="66" y="2256"/>
                  </a:cubicBezTo>
                  <a:cubicBezTo>
                    <a:pt x="676" y="2692"/>
                    <a:pt x="1363" y="3041"/>
                    <a:pt x="1897" y="3096"/>
                  </a:cubicBezTo>
                  <a:cubicBezTo>
                    <a:pt x="1930" y="3100"/>
                    <a:pt x="1963" y="3102"/>
                    <a:pt x="1997" y="3102"/>
                  </a:cubicBezTo>
                  <a:cubicBezTo>
                    <a:pt x="2524" y="3102"/>
                    <a:pt x="3163" y="2638"/>
                    <a:pt x="3706" y="2137"/>
                  </a:cubicBezTo>
                  <a:cubicBezTo>
                    <a:pt x="3673" y="1112"/>
                    <a:pt x="3782" y="1"/>
                    <a:pt x="3782" y="1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283745" y="3846857"/>
              <a:ext cx="314358" cy="369376"/>
            </a:xfrm>
            <a:custGeom>
              <a:avLst/>
              <a:gdLst/>
              <a:ahLst/>
              <a:cxnLst/>
              <a:rect l="l" t="t" r="r" b="b"/>
              <a:pathLst>
                <a:path w="8622" h="10131" extrusionOk="0">
                  <a:moveTo>
                    <a:pt x="1" y="1"/>
                  </a:moveTo>
                  <a:cubicBezTo>
                    <a:pt x="1" y="1"/>
                    <a:pt x="785" y="7074"/>
                    <a:pt x="1298" y="7935"/>
                  </a:cubicBezTo>
                  <a:cubicBezTo>
                    <a:pt x="1821" y="8806"/>
                    <a:pt x="3455" y="10016"/>
                    <a:pt x="4491" y="10125"/>
                  </a:cubicBezTo>
                  <a:cubicBezTo>
                    <a:pt x="4523" y="10129"/>
                    <a:pt x="4556" y="10131"/>
                    <a:pt x="4589" y="10131"/>
                  </a:cubicBezTo>
                  <a:cubicBezTo>
                    <a:pt x="5612" y="10131"/>
                    <a:pt x="7084" y="8388"/>
                    <a:pt x="7390" y="7935"/>
                  </a:cubicBezTo>
                  <a:cubicBezTo>
                    <a:pt x="8076" y="6954"/>
                    <a:pt x="8621" y="1"/>
                    <a:pt x="8621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210243" y="3657524"/>
              <a:ext cx="444265" cy="372548"/>
            </a:xfrm>
            <a:custGeom>
              <a:avLst/>
              <a:gdLst/>
              <a:ahLst/>
              <a:cxnLst/>
              <a:rect l="l" t="t" r="r" b="b"/>
              <a:pathLst>
                <a:path w="12185" h="10218" extrusionOk="0">
                  <a:moveTo>
                    <a:pt x="7919" y="0"/>
                  </a:moveTo>
                  <a:cubicBezTo>
                    <a:pt x="7656" y="0"/>
                    <a:pt x="7433" y="60"/>
                    <a:pt x="7313" y="202"/>
                  </a:cubicBezTo>
                  <a:cubicBezTo>
                    <a:pt x="7137" y="412"/>
                    <a:pt x="6779" y="495"/>
                    <a:pt x="6360" y="495"/>
                  </a:cubicBezTo>
                  <a:cubicBezTo>
                    <a:pt x="5821" y="495"/>
                    <a:pt x="5182" y="358"/>
                    <a:pt x="4698" y="181"/>
                  </a:cubicBezTo>
                  <a:cubicBezTo>
                    <a:pt x="4553" y="126"/>
                    <a:pt x="4388" y="101"/>
                    <a:pt x="4214" y="101"/>
                  </a:cubicBezTo>
                  <a:cubicBezTo>
                    <a:pt x="3351" y="101"/>
                    <a:pt x="2264" y="719"/>
                    <a:pt x="2355" y="1390"/>
                  </a:cubicBezTo>
                  <a:cubicBezTo>
                    <a:pt x="2463" y="2186"/>
                    <a:pt x="1766" y="2393"/>
                    <a:pt x="883" y="2774"/>
                  </a:cubicBezTo>
                  <a:cubicBezTo>
                    <a:pt x="1" y="3167"/>
                    <a:pt x="447" y="4987"/>
                    <a:pt x="676" y="5194"/>
                  </a:cubicBezTo>
                  <a:cubicBezTo>
                    <a:pt x="905" y="5390"/>
                    <a:pt x="1090" y="6403"/>
                    <a:pt x="611" y="6861"/>
                  </a:cubicBezTo>
                  <a:cubicBezTo>
                    <a:pt x="131" y="7308"/>
                    <a:pt x="654" y="7995"/>
                    <a:pt x="883" y="8441"/>
                  </a:cubicBezTo>
                  <a:cubicBezTo>
                    <a:pt x="1112" y="8888"/>
                    <a:pt x="927" y="9063"/>
                    <a:pt x="1047" y="9597"/>
                  </a:cubicBezTo>
                  <a:cubicBezTo>
                    <a:pt x="1156" y="10141"/>
                    <a:pt x="2671" y="10218"/>
                    <a:pt x="2671" y="10218"/>
                  </a:cubicBezTo>
                  <a:lnTo>
                    <a:pt x="2801" y="7646"/>
                  </a:lnTo>
                  <a:cubicBezTo>
                    <a:pt x="2801" y="7646"/>
                    <a:pt x="2845" y="7428"/>
                    <a:pt x="3019" y="7352"/>
                  </a:cubicBezTo>
                  <a:cubicBezTo>
                    <a:pt x="3190" y="7281"/>
                    <a:pt x="3222" y="6472"/>
                    <a:pt x="3439" y="6472"/>
                  </a:cubicBezTo>
                  <a:cubicBezTo>
                    <a:pt x="3457" y="6472"/>
                    <a:pt x="3477" y="6478"/>
                    <a:pt x="3499" y="6491"/>
                  </a:cubicBezTo>
                  <a:cubicBezTo>
                    <a:pt x="3568" y="6532"/>
                    <a:pt x="3643" y="6551"/>
                    <a:pt x="3722" y="6551"/>
                  </a:cubicBezTo>
                  <a:cubicBezTo>
                    <a:pt x="3958" y="6551"/>
                    <a:pt x="4233" y="6384"/>
                    <a:pt x="4501" y="6131"/>
                  </a:cubicBezTo>
                  <a:cubicBezTo>
                    <a:pt x="4632" y="6008"/>
                    <a:pt x="4781" y="5957"/>
                    <a:pt x="4929" y="5957"/>
                  </a:cubicBezTo>
                  <a:cubicBezTo>
                    <a:pt x="5201" y="5957"/>
                    <a:pt x="5468" y="6130"/>
                    <a:pt x="5602" y="6349"/>
                  </a:cubicBezTo>
                  <a:cubicBezTo>
                    <a:pt x="5743" y="6599"/>
                    <a:pt x="6394" y="6748"/>
                    <a:pt x="7012" y="6748"/>
                  </a:cubicBezTo>
                  <a:cubicBezTo>
                    <a:pt x="7256" y="6748"/>
                    <a:pt x="7494" y="6725"/>
                    <a:pt x="7695" y="6676"/>
                  </a:cubicBezTo>
                  <a:cubicBezTo>
                    <a:pt x="8058" y="6579"/>
                    <a:pt x="8458" y="6509"/>
                    <a:pt x="8764" y="6509"/>
                  </a:cubicBezTo>
                  <a:cubicBezTo>
                    <a:pt x="9046" y="6509"/>
                    <a:pt x="9249" y="6568"/>
                    <a:pt x="9275" y="6719"/>
                  </a:cubicBezTo>
                  <a:cubicBezTo>
                    <a:pt x="9318" y="7036"/>
                    <a:pt x="9754" y="7537"/>
                    <a:pt x="9929" y="7537"/>
                  </a:cubicBezTo>
                  <a:cubicBezTo>
                    <a:pt x="10114" y="7537"/>
                    <a:pt x="10005" y="9978"/>
                    <a:pt x="10005" y="9978"/>
                  </a:cubicBezTo>
                  <a:cubicBezTo>
                    <a:pt x="10005" y="9978"/>
                    <a:pt x="10910" y="9640"/>
                    <a:pt x="10866" y="9182"/>
                  </a:cubicBezTo>
                  <a:cubicBezTo>
                    <a:pt x="10822" y="8725"/>
                    <a:pt x="11367" y="7864"/>
                    <a:pt x="11520" y="7646"/>
                  </a:cubicBezTo>
                  <a:cubicBezTo>
                    <a:pt x="11672" y="7428"/>
                    <a:pt x="12032" y="6556"/>
                    <a:pt x="11781" y="6218"/>
                  </a:cubicBezTo>
                  <a:cubicBezTo>
                    <a:pt x="11531" y="5880"/>
                    <a:pt x="11509" y="5739"/>
                    <a:pt x="11847" y="4573"/>
                  </a:cubicBezTo>
                  <a:cubicBezTo>
                    <a:pt x="12185" y="3417"/>
                    <a:pt x="11509" y="1957"/>
                    <a:pt x="10572" y="1957"/>
                  </a:cubicBezTo>
                  <a:cubicBezTo>
                    <a:pt x="9634" y="1957"/>
                    <a:pt x="9929" y="1227"/>
                    <a:pt x="9613" y="704"/>
                  </a:cubicBezTo>
                  <a:cubicBezTo>
                    <a:pt x="9390" y="336"/>
                    <a:pt x="8543" y="0"/>
                    <a:pt x="7919" y="0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560690" y="3978475"/>
              <a:ext cx="84296" cy="92937"/>
            </a:xfrm>
            <a:custGeom>
              <a:avLst/>
              <a:gdLst/>
              <a:ahLst/>
              <a:cxnLst/>
              <a:rect l="l" t="t" r="r" b="b"/>
              <a:pathLst>
                <a:path w="2312" h="2549" extrusionOk="0">
                  <a:moveTo>
                    <a:pt x="1156" y="0"/>
                  </a:moveTo>
                  <a:cubicBezTo>
                    <a:pt x="592" y="0"/>
                    <a:pt x="426" y="532"/>
                    <a:pt x="426" y="532"/>
                  </a:cubicBezTo>
                  <a:lnTo>
                    <a:pt x="1" y="2548"/>
                  </a:lnTo>
                  <a:cubicBezTo>
                    <a:pt x="1984" y="2396"/>
                    <a:pt x="2311" y="292"/>
                    <a:pt x="1483" y="53"/>
                  </a:cubicBezTo>
                  <a:cubicBezTo>
                    <a:pt x="1362" y="16"/>
                    <a:pt x="1253" y="0"/>
                    <a:pt x="1156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246812" y="3984491"/>
              <a:ext cx="86629" cy="83384"/>
            </a:xfrm>
            <a:custGeom>
              <a:avLst/>
              <a:gdLst/>
              <a:ahLst/>
              <a:cxnLst/>
              <a:rect l="l" t="t" r="r" b="b"/>
              <a:pathLst>
                <a:path w="2376" h="2287" extrusionOk="0">
                  <a:moveTo>
                    <a:pt x="839" y="1"/>
                  </a:moveTo>
                  <a:cubicBezTo>
                    <a:pt x="766" y="1"/>
                    <a:pt x="693" y="10"/>
                    <a:pt x="621" y="29"/>
                  </a:cubicBezTo>
                  <a:cubicBezTo>
                    <a:pt x="0" y="204"/>
                    <a:pt x="469" y="2165"/>
                    <a:pt x="1319" y="2263"/>
                  </a:cubicBezTo>
                  <a:cubicBezTo>
                    <a:pt x="1460" y="2279"/>
                    <a:pt x="1583" y="2286"/>
                    <a:pt x="1690" y="2286"/>
                  </a:cubicBezTo>
                  <a:cubicBezTo>
                    <a:pt x="2239" y="2286"/>
                    <a:pt x="2376" y="2111"/>
                    <a:pt x="2376" y="2111"/>
                  </a:cubicBezTo>
                  <a:lnTo>
                    <a:pt x="2027" y="541"/>
                  </a:lnTo>
                  <a:cubicBezTo>
                    <a:pt x="2027" y="541"/>
                    <a:pt x="1418" y="1"/>
                    <a:pt x="839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414014" y="4123219"/>
              <a:ext cx="63295" cy="14949"/>
            </a:xfrm>
            <a:custGeom>
              <a:avLst/>
              <a:gdLst/>
              <a:ahLst/>
              <a:cxnLst/>
              <a:rect l="l" t="t" r="r" b="b"/>
              <a:pathLst>
                <a:path w="1736" h="410" extrusionOk="0">
                  <a:moveTo>
                    <a:pt x="1701" y="0"/>
                  </a:moveTo>
                  <a:cubicBezTo>
                    <a:pt x="1626" y="0"/>
                    <a:pt x="1367" y="159"/>
                    <a:pt x="950" y="224"/>
                  </a:cubicBezTo>
                  <a:cubicBezTo>
                    <a:pt x="838" y="244"/>
                    <a:pt x="737" y="252"/>
                    <a:pt x="649" y="252"/>
                  </a:cubicBezTo>
                  <a:cubicBezTo>
                    <a:pt x="362" y="252"/>
                    <a:pt x="209" y="169"/>
                    <a:pt x="209" y="169"/>
                  </a:cubicBezTo>
                  <a:cubicBezTo>
                    <a:pt x="164" y="146"/>
                    <a:pt x="65" y="81"/>
                    <a:pt x="24" y="81"/>
                  </a:cubicBezTo>
                  <a:cubicBezTo>
                    <a:pt x="7" y="81"/>
                    <a:pt x="0" y="93"/>
                    <a:pt x="13" y="126"/>
                  </a:cubicBezTo>
                  <a:cubicBezTo>
                    <a:pt x="61" y="221"/>
                    <a:pt x="395" y="410"/>
                    <a:pt x="786" y="410"/>
                  </a:cubicBezTo>
                  <a:cubicBezTo>
                    <a:pt x="840" y="410"/>
                    <a:pt x="895" y="406"/>
                    <a:pt x="950" y="398"/>
                  </a:cubicBezTo>
                  <a:cubicBezTo>
                    <a:pt x="1419" y="344"/>
                    <a:pt x="1735" y="82"/>
                    <a:pt x="1724" y="17"/>
                  </a:cubicBezTo>
                  <a:cubicBezTo>
                    <a:pt x="1723" y="5"/>
                    <a:pt x="1715" y="0"/>
                    <a:pt x="1701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381493" y="4012164"/>
              <a:ext cx="22277" cy="27855"/>
            </a:xfrm>
            <a:custGeom>
              <a:avLst/>
              <a:gdLst/>
              <a:ahLst/>
              <a:cxnLst/>
              <a:rect l="l" t="t" r="r" b="b"/>
              <a:pathLst>
                <a:path w="611" h="764" extrusionOk="0">
                  <a:moveTo>
                    <a:pt x="306" y="0"/>
                  </a:moveTo>
                  <a:cubicBezTo>
                    <a:pt x="131" y="0"/>
                    <a:pt x="1" y="175"/>
                    <a:pt x="1" y="382"/>
                  </a:cubicBezTo>
                  <a:cubicBezTo>
                    <a:pt x="1" y="589"/>
                    <a:pt x="131" y="763"/>
                    <a:pt x="306" y="763"/>
                  </a:cubicBezTo>
                  <a:cubicBezTo>
                    <a:pt x="469" y="763"/>
                    <a:pt x="611" y="589"/>
                    <a:pt x="611" y="382"/>
                  </a:cubicBezTo>
                  <a:cubicBezTo>
                    <a:pt x="611" y="175"/>
                    <a:pt x="469" y="0"/>
                    <a:pt x="306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490761" y="4007388"/>
              <a:ext cx="22277" cy="27855"/>
            </a:xfrm>
            <a:custGeom>
              <a:avLst/>
              <a:gdLst/>
              <a:ahLst/>
              <a:cxnLst/>
              <a:rect l="l" t="t" r="r" b="b"/>
              <a:pathLst>
                <a:path w="611" h="764" extrusionOk="0">
                  <a:moveTo>
                    <a:pt x="306" y="1"/>
                  </a:moveTo>
                  <a:cubicBezTo>
                    <a:pt x="131" y="1"/>
                    <a:pt x="1" y="175"/>
                    <a:pt x="1" y="382"/>
                  </a:cubicBezTo>
                  <a:cubicBezTo>
                    <a:pt x="1" y="600"/>
                    <a:pt x="131" y="763"/>
                    <a:pt x="306" y="763"/>
                  </a:cubicBezTo>
                  <a:cubicBezTo>
                    <a:pt x="480" y="763"/>
                    <a:pt x="611" y="600"/>
                    <a:pt x="611" y="382"/>
                  </a:cubicBezTo>
                  <a:cubicBezTo>
                    <a:pt x="611" y="175"/>
                    <a:pt x="480" y="1"/>
                    <a:pt x="30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339018" y="3975121"/>
              <a:ext cx="87832" cy="25267"/>
            </a:xfrm>
            <a:custGeom>
              <a:avLst/>
              <a:gdLst/>
              <a:ahLst/>
              <a:cxnLst/>
              <a:rect l="l" t="t" r="r" b="b"/>
              <a:pathLst>
                <a:path w="2409" h="693" extrusionOk="0">
                  <a:moveTo>
                    <a:pt x="1301" y="1"/>
                  </a:moveTo>
                  <a:cubicBezTo>
                    <a:pt x="1168" y="1"/>
                    <a:pt x="1041" y="15"/>
                    <a:pt x="926" y="46"/>
                  </a:cubicBezTo>
                  <a:cubicBezTo>
                    <a:pt x="488" y="151"/>
                    <a:pt x="1" y="693"/>
                    <a:pt x="225" y="693"/>
                  </a:cubicBezTo>
                  <a:cubicBezTo>
                    <a:pt x="236" y="693"/>
                    <a:pt x="248" y="692"/>
                    <a:pt x="261" y="689"/>
                  </a:cubicBezTo>
                  <a:cubicBezTo>
                    <a:pt x="501" y="657"/>
                    <a:pt x="512" y="341"/>
                    <a:pt x="1133" y="253"/>
                  </a:cubicBezTo>
                  <a:cubicBezTo>
                    <a:pt x="1174" y="249"/>
                    <a:pt x="1214" y="246"/>
                    <a:pt x="1253" y="246"/>
                  </a:cubicBezTo>
                  <a:cubicBezTo>
                    <a:pt x="1715" y="246"/>
                    <a:pt x="2065" y="553"/>
                    <a:pt x="2224" y="553"/>
                  </a:cubicBezTo>
                  <a:cubicBezTo>
                    <a:pt x="2235" y="553"/>
                    <a:pt x="2246" y="551"/>
                    <a:pt x="2255" y="548"/>
                  </a:cubicBezTo>
                  <a:cubicBezTo>
                    <a:pt x="2408" y="504"/>
                    <a:pt x="2288" y="188"/>
                    <a:pt x="1918" y="90"/>
                  </a:cubicBezTo>
                  <a:cubicBezTo>
                    <a:pt x="1704" y="32"/>
                    <a:pt x="1495" y="1"/>
                    <a:pt x="1301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470490" y="3975121"/>
              <a:ext cx="88160" cy="25267"/>
            </a:xfrm>
            <a:custGeom>
              <a:avLst/>
              <a:gdLst/>
              <a:ahLst/>
              <a:cxnLst/>
              <a:rect l="l" t="t" r="r" b="b"/>
              <a:pathLst>
                <a:path w="2418" h="693" extrusionOk="0">
                  <a:moveTo>
                    <a:pt x="1116" y="1"/>
                  </a:moveTo>
                  <a:cubicBezTo>
                    <a:pt x="923" y="1"/>
                    <a:pt x="711" y="32"/>
                    <a:pt x="491" y="90"/>
                  </a:cubicBezTo>
                  <a:cubicBezTo>
                    <a:pt x="121" y="188"/>
                    <a:pt x="1" y="504"/>
                    <a:pt x="153" y="548"/>
                  </a:cubicBezTo>
                  <a:cubicBezTo>
                    <a:pt x="163" y="551"/>
                    <a:pt x="173" y="553"/>
                    <a:pt x="185" y="553"/>
                  </a:cubicBezTo>
                  <a:cubicBezTo>
                    <a:pt x="346" y="553"/>
                    <a:pt x="703" y="246"/>
                    <a:pt x="1166" y="246"/>
                  </a:cubicBezTo>
                  <a:cubicBezTo>
                    <a:pt x="1206" y="246"/>
                    <a:pt x="1246" y="249"/>
                    <a:pt x="1287" y="253"/>
                  </a:cubicBezTo>
                  <a:cubicBezTo>
                    <a:pt x="1908" y="341"/>
                    <a:pt x="1908" y="657"/>
                    <a:pt x="2148" y="689"/>
                  </a:cubicBezTo>
                  <a:cubicBezTo>
                    <a:pt x="2162" y="692"/>
                    <a:pt x="2174" y="693"/>
                    <a:pt x="2185" y="693"/>
                  </a:cubicBezTo>
                  <a:cubicBezTo>
                    <a:pt x="2418" y="693"/>
                    <a:pt x="1921" y="151"/>
                    <a:pt x="1483" y="46"/>
                  </a:cubicBezTo>
                  <a:cubicBezTo>
                    <a:pt x="1372" y="15"/>
                    <a:pt x="1248" y="1"/>
                    <a:pt x="111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1049427" y="4448035"/>
              <a:ext cx="17902" cy="6381"/>
            </a:xfrm>
            <a:custGeom>
              <a:avLst/>
              <a:gdLst/>
              <a:ahLst/>
              <a:cxnLst/>
              <a:rect l="l" t="t" r="r" b="b"/>
              <a:pathLst>
                <a:path w="491" h="175" extrusionOk="0">
                  <a:moveTo>
                    <a:pt x="491" y="1"/>
                  </a:moveTo>
                  <a:cubicBezTo>
                    <a:pt x="382" y="44"/>
                    <a:pt x="218" y="99"/>
                    <a:pt x="0" y="175"/>
                  </a:cubicBezTo>
                  <a:cubicBezTo>
                    <a:pt x="218" y="99"/>
                    <a:pt x="382" y="44"/>
                    <a:pt x="491" y="1"/>
                  </a:cubicBezTo>
                  <a:close/>
                </a:path>
              </a:pathLst>
            </a:custGeom>
            <a:solidFill>
              <a:srgbClr val="7EB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837234" y="3739995"/>
              <a:ext cx="565458" cy="659233"/>
            </a:xfrm>
            <a:custGeom>
              <a:avLst/>
              <a:gdLst/>
              <a:ahLst/>
              <a:cxnLst/>
              <a:rect l="l" t="t" r="r" b="b"/>
              <a:pathLst>
                <a:path w="15509" h="18081" extrusionOk="0">
                  <a:moveTo>
                    <a:pt x="7684" y="0"/>
                  </a:moveTo>
                  <a:cubicBezTo>
                    <a:pt x="6267" y="0"/>
                    <a:pt x="3990" y="610"/>
                    <a:pt x="2627" y="2845"/>
                  </a:cubicBezTo>
                  <a:cubicBezTo>
                    <a:pt x="1" y="7149"/>
                    <a:pt x="1363" y="17579"/>
                    <a:pt x="1363" y="17579"/>
                  </a:cubicBezTo>
                  <a:lnTo>
                    <a:pt x="14190" y="18080"/>
                  </a:lnTo>
                  <a:cubicBezTo>
                    <a:pt x="14190" y="18080"/>
                    <a:pt x="15509" y="7847"/>
                    <a:pt x="12632" y="3030"/>
                  </a:cubicBezTo>
                  <a:cubicBezTo>
                    <a:pt x="11215" y="643"/>
                    <a:pt x="9460" y="0"/>
                    <a:pt x="7684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747836" y="4285426"/>
              <a:ext cx="772077" cy="927542"/>
            </a:xfrm>
            <a:custGeom>
              <a:avLst/>
              <a:gdLst/>
              <a:ahLst/>
              <a:cxnLst/>
              <a:rect l="l" t="t" r="r" b="b"/>
              <a:pathLst>
                <a:path w="21176" h="25440" extrusionOk="0">
                  <a:moveTo>
                    <a:pt x="10155" y="0"/>
                  </a:moveTo>
                  <a:cubicBezTo>
                    <a:pt x="8647" y="0"/>
                    <a:pt x="6321" y="157"/>
                    <a:pt x="4578" y="984"/>
                  </a:cubicBezTo>
                  <a:cubicBezTo>
                    <a:pt x="3009" y="1725"/>
                    <a:pt x="796" y="5496"/>
                    <a:pt x="1" y="6716"/>
                  </a:cubicBezTo>
                  <a:lnTo>
                    <a:pt x="1755" y="25439"/>
                  </a:lnTo>
                  <a:lnTo>
                    <a:pt x="19748" y="22257"/>
                  </a:lnTo>
                  <a:lnTo>
                    <a:pt x="21176" y="6782"/>
                  </a:lnTo>
                  <a:cubicBezTo>
                    <a:pt x="21176" y="6782"/>
                    <a:pt x="17362" y="2041"/>
                    <a:pt x="16217" y="1355"/>
                  </a:cubicBezTo>
                  <a:cubicBezTo>
                    <a:pt x="15073" y="668"/>
                    <a:pt x="11684" y="58"/>
                    <a:pt x="11684" y="58"/>
                  </a:cubicBezTo>
                  <a:cubicBezTo>
                    <a:pt x="11684" y="58"/>
                    <a:pt x="11070" y="0"/>
                    <a:pt x="10155" y="0"/>
                  </a:cubicBezTo>
                  <a:close/>
                </a:path>
              </a:pathLst>
            </a:custGeom>
            <a:solidFill>
              <a:srgbClr val="45BE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928783" y="4487994"/>
              <a:ext cx="380533" cy="326281"/>
            </a:xfrm>
            <a:custGeom>
              <a:avLst/>
              <a:gdLst/>
              <a:ahLst/>
              <a:cxnLst/>
              <a:rect l="l" t="t" r="r" b="b"/>
              <a:pathLst>
                <a:path w="10437" h="8949" extrusionOk="0">
                  <a:moveTo>
                    <a:pt x="7692" y="0"/>
                  </a:moveTo>
                  <a:cubicBezTo>
                    <a:pt x="6202" y="0"/>
                    <a:pt x="5020" y="2566"/>
                    <a:pt x="5020" y="2566"/>
                  </a:cubicBezTo>
                  <a:cubicBezTo>
                    <a:pt x="5020" y="2566"/>
                    <a:pt x="4726" y="2000"/>
                    <a:pt x="3549" y="1150"/>
                  </a:cubicBezTo>
                  <a:cubicBezTo>
                    <a:pt x="3297" y="970"/>
                    <a:pt x="2983" y="883"/>
                    <a:pt x="2653" y="883"/>
                  </a:cubicBezTo>
                  <a:cubicBezTo>
                    <a:pt x="1443" y="883"/>
                    <a:pt x="0" y="2045"/>
                    <a:pt x="454" y="4048"/>
                  </a:cubicBezTo>
                  <a:cubicBezTo>
                    <a:pt x="901" y="5977"/>
                    <a:pt x="3506" y="7939"/>
                    <a:pt x="4737" y="8767"/>
                  </a:cubicBezTo>
                  <a:cubicBezTo>
                    <a:pt x="4918" y="8888"/>
                    <a:pt x="5129" y="8948"/>
                    <a:pt x="5341" y="8948"/>
                  </a:cubicBezTo>
                  <a:cubicBezTo>
                    <a:pt x="5588" y="8948"/>
                    <a:pt x="5834" y="8866"/>
                    <a:pt x="6034" y="8702"/>
                  </a:cubicBezTo>
                  <a:cubicBezTo>
                    <a:pt x="8976" y="6326"/>
                    <a:pt x="10437" y="1814"/>
                    <a:pt x="8650" y="376"/>
                  </a:cubicBezTo>
                  <a:cubicBezTo>
                    <a:pt x="8322" y="110"/>
                    <a:pt x="8001" y="0"/>
                    <a:pt x="7692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1022812" y="4151621"/>
              <a:ext cx="204249" cy="259304"/>
            </a:xfrm>
            <a:custGeom>
              <a:avLst/>
              <a:gdLst/>
              <a:ahLst/>
              <a:cxnLst/>
              <a:rect l="l" t="t" r="r" b="b"/>
              <a:pathLst>
                <a:path w="5602" h="7112" extrusionOk="0">
                  <a:moveTo>
                    <a:pt x="4436" y="1"/>
                  </a:moveTo>
                  <a:lnTo>
                    <a:pt x="1254" y="774"/>
                  </a:lnTo>
                  <a:cubicBezTo>
                    <a:pt x="1254" y="774"/>
                    <a:pt x="1188" y="2649"/>
                    <a:pt x="1014" y="3706"/>
                  </a:cubicBezTo>
                  <a:cubicBezTo>
                    <a:pt x="839" y="4763"/>
                    <a:pt x="0" y="5003"/>
                    <a:pt x="0" y="5003"/>
                  </a:cubicBezTo>
                  <a:cubicBezTo>
                    <a:pt x="0" y="5003"/>
                    <a:pt x="578" y="6856"/>
                    <a:pt x="2376" y="7095"/>
                  </a:cubicBezTo>
                  <a:cubicBezTo>
                    <a:pt x="2458" y="7106"/>
                    <a:pt x="2539" y="7111"/>
                    <a:pt x="2620" y="7111"/>
                  </a:cubicBezTo>
                  <a:cubicBezTo>
                    <a:pt x="4302" y="7111"/>
                    <a:pt x="5602" y="4828"/>
                    <a:pt x="5602" y="4828"/>
                  </a:cubicBezTo>
                  <a:cubicBezTo>
                    <a:pt x="5602" y="4828"/>
                    <a:pt x="5068" y="4567"/>
                    <a:pt x="4719" y="4011"/>
                  </a:cubicBezTo>
                  <a:cubicBezTo>
                    <a:pt x="4370" y="3455"/>
                    <a:pt x="4436" y="1"/>
                    <a:pt x="4436" y="1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1063318" y="4151621"/>
              <a:ext cx="124037" cy="133589"/>
            </a:xfrm>
            <a:custGeom>
              <a:avLst/>
              <a:gdLst/>
              <a:ahLst/>
              <a:cxnLst/>
              <a:rect l="l" t="t" r="r" b="b"/>
              <a:pathLst>
                <a:path w="3402" h="3664" extrusionOk="0">
                  <a:moveTo>
                    <a:pt x="3325" y="1"/>
                  </a:moveTo>
                  <a:lnTo>
                    <a:pt x="143" y="774"/>
                  </a:lnTo>
                  <a:cubicBezTo>
                    <a:pt x="143" y="774"/>
                    <a:pt x="110" y="1930"/>
                    <a:pt x="1" y="2932"/>
                  </a:cubicBezTo>
                  <a:cubicBezTo>
                    <a:pt x="469" y="3368"/>
                    <a:pt x="1036" y="3641"/>
                    <a:pt x="1701" y="3662"/>
                  </a:cubicBezTo>
                  <a:cubicBezTo>
                    <a:pt x="1728" y="3663"/>
                    <a:pt x="1754" y="3664"/>
                    <a:pt x="1780" y="3664"/>
                  </a:cubicBezTo>
                  <a:cubicBezTo>
                    <a:pt x="2431" y="3664"/>
                    <a:pt x="2961" y="3406"/>
                    <a:pt x="3401" y="2987"/>
                  </a:cubicBezTo>
                  <a:cubicBezTo>
                    <a:pt x="3281" y="1777"/>
                    <a:pt x="3325" y="1"/>
                    <a:pt x="3325" y="1"/>
                  </a:cubicBezTo>
                  <a:close/>
                </a:path>
              </a:pathLst>
            </a:custGeom>
            <a:solidFill>
              <a:srgbClr val="E8C2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975925" y="3987517"/>
              <a:ext cx="287706" cy="245667"/>
            </a:xfrm>
            <a:custGeom>
              <a:avLst/>
              <a:gdLst/>
              <a:ahLst/>
              <a:cxnLst/>
              <a:rect l="l" t="t" r="r" b="b"/>
              <a:pathLst>
                <a:path w="7891" h="6738" extrusionOk="0">
                  <a:moveTo>
                    <a:pt x="7891" y="1"/>
                  </a:moveTo>
                  <a:lnTo>
                    <a:pt x="0" y="12"/>
                  </a:lnTo>
                  <a:cubicBezTo>
                    <a:pt x="0" y="12"/>
                    <a:pt x="545" y="6616"/>
                    <a:pt x="4098" y="6736"/>
                  </a:cubicBezTo>
                  <a:cubicBezTo>
                    <a:pt x="4129" y="6737"/>
                    <a:pt x="4159" y="6737"/>
                    <a:pt x="4190" y="6737"/>
                  </a:cubicBezTo>
                  <a:cubicBezTo>
                    <a:pt x="7655" y="6737"/>
                    <a:pt x="7891" y="1"/>
                    <a:pt x="7891" y="1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996962" y="3972642"/>
              <a:ext cx="102781" cy="31647"/>
            </a:xfrm>
            <a:custGeom>
              <a:avLst/>
              <a:gdLst/>
              <a:ahLst/>
              <a:cxnLst/>
              <a:rect l="l" t="t" r="r" b="b"/>
              <a:pathLst>
                <a:path w="2819" h="868" extrusionOk="0">
                  <a:moveTo>
                    <a:pt x="1469" y="1"/>
                  </a:moveTo>
                  <a:cubicBezTo>
                    <a:pt x="1437" y="1"/>
                    <a:pt x="1406" y="2"/>
                    <a:pt x="1374" y="5"/>
                  </a:cubicBezTo>
                  <a:cubicBezTo>
                    <a:pt x="655" y="82"/>
                    <a:pt x="1" y="594"/>
                    <a:pt x="1" y="594"/>
                  </a:cubicBezTo>
                  <a:cubicBezTo>
                    <a:pt x="1" y="594"/>
                    <a:pt x="607" y="283"/>
                    <a:pt x="1275" y="283"/>
                  </a:cubicBezTo>
                  <a:cubicBezTo>
                    <a:pt x="1704" y="283"/>
                    <a:pt x="2160" y="412"/>
                    <a:pt x="2497" y="834"/>
                  </a:cubicBezTo>
                  <a:cubicBezTo>
                    <a:pt x="2497" y="834"/>
                    <a:pt x="2540" y="868"/>
                    <a:pt x="2602" y="868"/>
                  </a:cubicBezTo>
                  <a:cubicBezTo>
                    <a:pt x="2632" y="868"/>
                    <a:pt x="2667" y="859"/>
                    <a:pt x="2704" y="834"/>
                  </a:cubicBezTo>
                  <a:cubicBezTo>
                    <a:pt x="2818" y="771"/>
                    <a:pt x="2165" y="1"/>
                    <a:pt x="1469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1160045" y="3976616"/>
              <a:ext cx="100411" cy="31246"/>
            </a:xfrm>
            <a:custGeom>
              <a:avLst/>
              <a:gdLst/>
              <a:ahLst/>
              <a:cxnLst/>
              <a:rect l="l" t="t" r="r" b="b"/>
              <a:pathLst>
                <a:path w="2754" h="857" extrusionOk="0">
                  <a:moveTo>
                    <a:pt x="1318" y="0"/>
                  </a:moveTo>
                  <a:cubicBezTo>
                    <a:pt x="634" y="0"/>
                    <a:pt x="1" y="760"/>
                    <a:pt x="105" y="823"/>
                  </a:cubicBezTo>
                  <a:cubicBezTo>
                    <a:pt x="141" y="848"/>
                    <a:pt x="177" y="857"/>
                    <a:pt x="207" y="857"/>
                  </a:cubicBezTo>
                  <a:cubicBezTo>
                    <a:pt x="269" y="857"/>
                    <a:pt x="312" y="823"/>
                    <a:pt x="312" y="823"/>
                  </a:cubicBezTo>
                  <a:cubicBezTo>
                    <a:pt x="641" y="404"/>
                    <a:pt x="1087" y="277"/>
                    <a:pt x="1508" y="277"/>
                  </a:cubicBezTo>
                  <a:cubicBezTo>
                    <a:pt x="2161" y="277"/>
                    <a:pt x="2753" y="583"/>
                    <a:pt x="2753" y="583"/>
                  </a:cubicBezTo>
                  <a:cubicBezTo>
                    <a:pt x="2753" y="583"/>
                    <a:pt x="2121" y="82"/>
                    <a:pt x="1413" y="5"/>
                  </a:cubicBezTo>
                  <a:cubicBezTo>
                    <a:pt x="1381" y="2"/>
                    <a:pt x="1350" y="0"/>
                    <a:pt x="131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1118955" y="4026055"/>
              <a:ext cx="36606" cy="86848"/>
            </a:xfrm>
            <a:custGeom>
              <a:avLst/>
              <a:gdLst/>
              <a:ahLst/>
              <a:cxnLst/>
              <a:rect l="l" t="t" r="r" b="b"/>
              <a:pathLst>
                <a:path w="1004" h="2382" extrusionOk="0">
                  <a:moveTo>
                    <a:pt x="415" y="1"/>
                  </a:moveTo>
                  <a:cubicBezTo>
                    <a:pt x="415" y="1"/>
                    <a:pt x="349" y="1102"/>
                    <a:pt x="491" y="1418"/>
                  </a:cubicBezTo>
                  <a:cubicBezTo>
                    <a:pt x="622" y="1734"/>
                    <a:pt x="665" y="1799"/>
                    <a:pt x="676" y="2006"/>
                  </a:cubicBezTo>
                  <a:cubicBezTo>
                    <a:pt x="686" y="2172"/>
                    <a:pt x="397" y="2339"/>
                    <a:pt x="136" y="2339"/>
                  </a:cubicBezTo>
                  <a:cubicBezTo>
                    <a:pt x="89" y="2339"/>
                    <a:pt x="44" y="2334"/>
                    <a:pt x="1" y="2322"/>
                  </a:cubicBezTo>
                  <a:lnTo>
                    <a:pt x="1" y="2322"/>
                  </a:lnTo>
                  <a:cubicBezTo>
                    <a:pt x="1" y="2322"/>
                    <a:pt x="200" y="2382"/>
                    <a:pt x="407" y="2382"/>
                  </a:cubicBezTo>
                  <a:cubicBezTo>
                    <a:pt x="565" y="2382"/>
                    <a:pt x="727" y="2347"/>
                    <a:pt x="807" y="2224"/>
                  </a:cubicBezTo>
                  <a:cubicBezTo>
                    <a:pt x="1003" y="1941"/>
                    <a:pt x="644" y="1407"/>
                    <a:pt x="578" y="1221"/>
                  </a:cubicBezTo>
                  <a:cubicBezTo>
                    <a:pt x="513" y="1025"/>
                    <a:pt x="415" y="1"/>
                    <a:pt x="415" y="1"/>
                  </a:cubicBezTo>
                  <a:close/>
                </a:path>
              </a:pathLst>
            </a:custGeom>
            <a:solidFill>
              <a:srgbClr val="D8AD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1022812" y="4048696"/>
              <a:ext cx="58445" cy="23881"/>
            </a:xfrm>
            <a:custGeom>
              <a:avLst/>
              <a:gdLst/>
              <a:ahLst/>
              <a:cxnLst/>
              <a:rect l="l" t="t" r="r" b="b"/>
              <a:pathLst>
                <a:path w="1603" h="655" extrusionOk="0">
                  <a:moveTo>
                    <a:pt x="796" y="1"/>
                  </a:moveTo>
                  <a:cubicBezTo>
                    <a:pt x="360" y="1"/>
                    <a:pt x="0" y="143"/>
                    <a:pt x="0" y="328"/>
                  </a:cubicBezTo>
                  <a:cubicBezTo>
                    <a:pt x="0" y="513"/>
                    <a:pt x="360" y="655"/>
                    <a:pt x="796" y="655"/>
                  </a:cubicBezTo>
                  <a:cubicBezTo>
                    <a:pt x="1243" y="655"/>
                    <a:pt x="1602" y="513"/>
                    <a:pt x="1602" y="328"/>
                  </a:cubicBezTo>
                  <a:cubicBezTo>
                    <a:pt x="1602" y="143"/>
                    <a:pt x="1243" y="1"/>
                    <a:pt x="796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1171019" y="4051102"/>
              <a:ext cx="57242" cy="23881"/>
            </a:xfrm>
            <a:custGeom>
              <a:avLst/>
              <a:gdLst/>
              <a:ahLst/>
              <a:cxnLst/>
              <a:rect l="l" t="t" r="r" b="b"/>
              <a:pathLst>
                <a:path w="1570" h="655" extrusionOk="0">
                  <a:moveTo>
                    <a:pt x="785" y="0"/>
                  </a:moveTo>
                  <a:cubicBezTo>
                    <a:pt x="349" y="0"/>
                    <a:pt x="0" y="153"/>
                    <a:pt x="0" y="327"/>
                  </a:cubicBezTo>
                  <a:cubicBezTo>
                    <a:pt x="0" y="513"/>
                    <a:pt x="349" y="654"/>
                    <a:pt x="785" y="654"/>
                  </a:cubicBezTo>
                  <a:cubicBezTo>
                    <a:pt x="1221" y="654"/>
                    <a:pt x="1570" y="513"/>
                    <a:pt x="1570" y="327"/>
                  </a:cubicBezTo>
                  <a:cubicBezTo>
                    <a:pt x="1570" y="153"/>
                    <a:pt x="1221" y="0"/>
                    <a:pt x="785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1096314" y="4137329"/>
              <a:ext cx="74743" cy="26361"/>
            </a:xfrm>
            <a:custGeom>
              <a:avLst/>
              <a:gdLst/>
              <a:ahLst/>
              <a:cxnLst/>
              <a:rect l="l" t="t" r="r" b="b"/>
              <a:pathLst>
                <a:path w="2050" h="723" extrusionOk="0">
                  <a:moveTo>
                    <a:pt x="2049" y="0"/>
                  </a:moveTo>
                  <a:cubicBezTo>
                    <a:pt x="2049" y="0"/>
                    <a:pt x="1483" y="316"/>
                    <a:pt x="894" y="338"/>
                  </a:cubicBezTo>
                  <a:cubicBezTo>
                    <a:pt x="867" y="339"/>
                    <a:pt x="841" y="340"/>
                    <a:pt x="816" y="340"/>
                  </a:cubicBezTo>
                  <a:cubicBezTo>
                    <a:pt x="279" y="340"/>
                    <a:pt x="0" y="131"/>
                    <a:pt x="0" y="131"/>
                  </a:cubicBezTo>
                  <a:lnTo>
                    <a:pt x="0" y="131"/>
                  </a:lnTo>
                  <a:cubicBezTo>
                    <a:pt x="0" y="131"/>
                    <a:pt x="452" y="723"/>
                    <a:pt x="989" y="723"/>
                  </a:cubicBezTo>
                  <a:cubicBezTo>
                    <a:pt x="1012" y="723"/>
                    <a:pt x="1035" y="722"/>
                    <a:pt x="1058" y="720"/>
                  </a:cubicBezTo>
                  <a:cubicBezTo>
                    <a:pt x="1613" y="665"/>
                    <a:pt x="2049" y="0"/>
                    <a:pt x="2049" y="0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1017234" y="5111193"/>
              <a:ext cx="17136" cy="12360"/>
            </a:xfrm>
            <a:custGeom>
              <a:avLst/>
              <a:gdLst/>
              <a:ahLst/>
              <a:cxnLst/>
              <a:rect l="l" t="t" r="r" b="b"/>
              <a:pathLst>
                <a:path w="470" h="339" extrusionOk="0">
                  <a:moveTo>
                    <a:pt x="1" y="1"/>
                  </a:moveTo>
                  <a:cubicBezTo>
                    <a:pt x="153" y="110"/>
                    <a:pt x="317" y="218"/>
                    <a:pt x="469" y="338"/>
                  </a:cubicBezTo>
                  <a:cubicBezTo>
                    <a:pt x="317" y="218"/>
                    <a:pt x="153" y="110"/>
                    <a:pt x="1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1012859" y="5108422"/>
              <a:ext cx="4412" cy="2807"/>
            </a:xfrm>
            <a:custGeom>
              <a:avLst/>
              <a:gdLst/>
              <a:ahLst/>
              <a:cxnLst/>
              <a:rect l="l" t="t" r="r" b="b"/>
              <a:pathLst>
                <a:path w="121" h="77" extrusionOk="0">
                  <a:moveTo>
                    <a:pt x="1" y="0"/>
                  </a:moveTo>
                  <a:cubicBezTo>
                    <a:pt x="44" y="22"/>
                    <a:pt x="77" y="55"/>
                    <a:pt x="121" y="77"/>
                  </a:cubicBezTo>
                  <a:cubicBezTo>
                    <a:pt x="77" y="55"/>
                    <a:pt x="44" y="22"/>
                    <a:pt x="1" y="0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-341678" y="4907349"/>
              <a:ext cx="803505" cy="371163"/>
            </a:xfrm>
            <a:custGeom>
              <a:avLst/>
              <a:gdLst/>
              <a:ahLst/>
              <a:cxnLst/>
              <a:rect l="l" t="t" r="r" b="b"/>
              <a:pathLst>
                <a:path w="22038" h="10180" extrusionOk="0">
                  <a:moveTo>
                    <a:pt x="8218" y="1"/>
                  </a:moveTo>
                  <a:lnTo>
                    <a:pt x="1647" y="4415"/>
                  </a:lnTo>
                  <a:lnTo>
                    <a:pt x="208" y="7215"/>
                  </a:lnTo>
                  <a:lnTo>
                    <a:pt x="1" y="10180"/>
                  </a:lnTo>
                  <a:lnTo>
                    <a:pt x="22037" y="10180"/>
                  </a:lnTo>
                  <a:cubicBezTo>
                    <a:pt x="21656" y="7281"/>
                    <a:pt x="21252" y="4622"/>
                    <a:pt x="20958" y="4055"/>
                  </a:cubicBezTo>
                  <a:cubicBezTo>
                    <a:pt x="20282" y="2704"/>
                    <a:pt x="14136" y="284"/>
                    <a:pt x="14136" y="284"/>
                  </a:cubicBezTo>
                  <a:lnTo>
                    <a:pt x="8218" y="1"/>
                  </a:lnTo>
                  <a:close/>
                </a:path>
              </a:pathLst>
            </a:custGeom>
            <a:solidFill>
              <a:srgbClr val="45BE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-77019" y="4907349"/>
              <a:ext cx="315124" cy="112370"/>
            </a:xfrm>
            <a:custGeom>
              <a:avLst/>
              <a:gdLst/>
              <a:ahLst/>
              <a:cxnLst/>
              <a:rect l="l" t="t" r="r" b="b"/>
              <a:pathLst>
                <a:path w="8643" h="3082" extrusionOk="0">
                  <a:moveTo>
                    <a:pt x="959" y="1"/>
                  </a:moveTo>
                  <a:lnTo>
                    <a:pt x="11" y="633"/>
                  </a:lnTo>
                  <a:cubicBezTo>
                    <a:pt x="0" y="1145"/>
                    <a:pt x="164" y="2311"/>
                    <a:pt x="1766" y="2758"/>
                  </a:cubicBezTo>
                  <a:cubicBezTo>
                    <a:pt x="2555" y="2980"/>
                    <a:pt x="3356" y="3081"/>
                    <a:pt x="4116" y="3081"/>
                  </a:cubicBezTo>
                  <a:cubicBezTo>
                    <a:pt x="5370" y="3081"/>
                    <a:pt x="6510" y="2805"/>
                    <a:pt x="7291" y="2344"/>
                  </a:cubicBezTo>
                  <a:cubicBezTo>
                    <a:pt x="8032" y="1897"/>
                    <a:pt x="8435" y="1374"/>
                    <a:pt x="8642" y="1025"/>
                  </a:cubicBezTo>
                  <a:cubicBezTo>
                    <a:pt x="7629" y="578"/>
                    <a:pt x="6877" y="284"/>
                    <a:pt x="6877" y="284"/>
                  </a:cubicBezTo>
                  <a:lnTo>
                    <a:pt x="959" y="1"/>
                  </a:ln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-52008" y="4778210"/>
              <a:ext cx="248767" cy="218796"/>
            </a:xfrm>
            <a:custGeom>
              <a:avLst/>
              <a:gdLst/>
              <a:ahLst/>
              <a:cxnLst/>
              <a:rect l="l" t="t" r="r" b="b"/>
              <a:pathLst>
                <a:path w="6823" h="6001" extrusionOk="0">
                  <a:moveTo>
                    <a:pt x="851" y="1"/>
                  </a:moveTo>
                  <a:lnTo>
                    <a:pt x="1" y="4306"/>
                  </a:lnTo>
                  <a:cubicBezTo>
                    <a:pt x="1" y="4306"/>
                    <a:pt x="1080" y="5744"/>
                    <a:pt x="2834" y="5984"/>
                  </a:cubicBezTo>
                  <a:cubicBezTo>
                    <a:pt x="2913" y="5995"/>
                    <a:pt x="2998" y="6001"/>
                    <a:pt x="3087" y="6001"/>
                  </a:cubicBezTo>
                  <a:cubicBezTo>
                    <a:pt x="4450" y="6001"/>
                    <a:pt x="6823" y="4741"/>
                    <a:pt x="6823" y="4556"/>
                  </a:cubicBezTo>
                  <a:cubicBezTo>
                    <a:pt x="6823" y="4349"/>
                    <a:pt x="5657" y="121"/>
                    <a:pt x="5657" y="121"/>
                  </a:cubicBezTo>
                  <a:lnTo>
                    <a:pt x="851" y="1"/>
                  </a:ln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-30133" y="4778210"/>
              <a:ext cx="194733" cy="95635"/>
            </a:xfrm>
            <a:custGeom>
              <a:avLst/>
              <a:gdLst/>
              <a:ahLst/>
              <a:cxnLst/>
              <a:rect l="l" t="t" r="r" b="b"/>
              <a:pathLst>
                <a:path w="5341" h="2623" extrusionOk="0">
                  <a:moveTo>
                    <a:pt x="251" y="1"/>
                  </a:moveTo>
                  <a:lnTo>
                    <a:pt x="0" y="1309"/>
                  </a:lnTo>
                  <a:cubicBezTo>
                    <a:pt x="668" y="2048"/>
                    <a:pt x="2071" y="2623"/>
                    <a:pt x="2942" y="2623"/>
                  </a:cubicBezTo>
                  <a:cubicBezTo>
                    <a:pt x="2995" y="2623"/>
                    <a:pt x="3046" y="2621"/>
                    <a:pt x="3095" y="2616"/>
                  </a:cubicBezTo>
                  <a:cubicBezTo>
                    <a:pt x="3749" y="2562"/>
                    <a:pt x="4675" y="1952"/>
                    <a:pt x="5340" y="1156"/>
                  </a:cubicBezTo>
                  <a:cubicBezTo>
                    <a:pt x="5177" y="557"/>
                    <a:pt x="5057" y="121"/>
                    <a:pt x="5057" y="121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rgbClr val="E8C2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-84567" y="4429951"/>
              <a:ext cx="297222" cy="406565"/>
            </a:xfrm>
            <a:custGeom>
              <a:avLst/>
              <a:gdLst/>
              <a:ahLst/>
              <a:cxnLst/>
              <a:rect l="l" t="t" r="r" b="b"/>
              <a:pathLst>
                <a:path w="8152" h="11151" extrusionOk="0">
                  <a:moveTo>
                    <a:pt x="2681" y="0"/>
                  </a:moveTo>
                  <a:cubicBezTo>
                    <a:pt x="2455" y="0"/>
                    <a:pt x="2245" y="53"/>
                    <a:pt x="2060" y="170"/>
                  </a:cubicBezTo>
                  <a:cubicBezTo>
                    <a:pt x="207" y="1325"/>
                    <a:pt x="0" y="3886"/>
                    <a:pt x="0" y="3886"/>
                  </a:cubicBezTo>
                  <a:cubicBezTo>
                    <a:pt x="0" y="3886"/>
                    <a:pt x="752" y="8943"/>
                    <a:pt x="1439" y="9760"/>
                  </a:cubicBezTo>
                  <a:cubicBezTo>
                    <a:pt x="2087" y="10543"/>
                    <a:pt x="3544" y="11150"/>
                    <a:pt x="4447" y="11150"/>
                  </a:cubicBezTo>
                  <a:cubicBezTo>
                    <a:pt x="4500" y="11150"/>
                    <a:pt x="4551" y="11148"/>
                    <a:pt x="4599" y="11144"/>
                  </a:cubicBezTo>
                  <a:cubicBezTo>
                    <a:pt x="5482" y="11068"/>
                    <a:pt x="6866" y="9978"/>
                    <a:pt x="7411" y="8812"/>
                  </a:cubicBezTo>
                  <a:cubicBezTo>
                    <a:pt x="7956" y="7635"/>
                    <a:pt x="8152" y="4246"/>
                    <a:pt x="8152" y="4246"/>
                  </a:cubicBezTo>
                  <a:cubicBezTo>
                    <a:pt x="8152" y="4246"/>
                    <a:pt x="4719" y="0"/>
                    <a:pt x="2681" y="0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-129484" y="4332750"/>
              <a:ext cx="454984" cy="337838"/>
            </a:xfrm>
            <a:custGeom>
              <a:avLst/>
              <a:gdLst/>
              <a:ahLst/>
              <a:cxnLst/>
              <a:rect l="l" t="t" r="r" b="b"/>
              <a:pathLst>
                <a:path w="12479" h="9266" extrusionOk="0">
                  <a:moveTo>
                    <a:pt x="4881" y="0"/>
                  </a:moveTo>
                  <a:cubicBezTo>
                    <a:pt x="4844" y="0"/>
                    <a:pt x="4809" y="1"/>
                    <a:pt x="4774" y="2"/>
                  </a:cubicBezTo>
                  <a:cubicBezTo>
                    <a:pt x="3455" y="46"/>
                    <a:pt x="1635" y="1659"/>
                    <a:pt x="1635" y="1659"/>
                  </a:cubicBezTo>
                  <a:cubicBezTo>
                    <a:pt x="1635" y="1659"/>
                    <a:pt x="611" y="2748"/>
                    <a:pt x="306" y="4536"/>
                  </a:cubicBezTo>
                  <a:cubicBezTo>
                    <a:pt x="1" y="6323"/>
                    <a:pt x="1613" y="8742"/>
                    <a:pt x="1613" y="8742"/>
                  </a:cubicBezTo>
                  <a:lnTo>
                    <a:pt x="1712" y="6944"/>
                  </a:lnTo>
                  <a:cubicBezTo>
                    <a:pt x="1712" y="6944"/>
                    <a:pt x="3651" y="4536"/>
                    <a:pt x="3902" y="3468"/>
                  </a:cubicBezTo>
                  <a:cubicBezTo>
                    <a:pt x="3902" y="3468"/>
                    <a:pt x="4894" y="5517"/>
                    <a:pt x="5929" y="5920"/>
                  </a:cubicBezTo>
                  <a:cubicBezTo>
                    <a:pt x="6101" y="5988"/>
                    <a:pt x="6248" y="6016"/>
                    <a:pt x="6375" y="6016"/>
                  </a:cubicBezTo>
                  <a:cubicBezTo>
                    <a:pt x="7021" y="6016"/>
                    <a:pt x="7128" y="5277"/>
                    <a:pt x="7128" y="5277"/>
                  </a:cubicBezTo>
                  <a:cubicBezTo>
                    <a:pt x="7128" y="5277"/>
                    <a:pt x="8131" y="6694"/>
                    <a:pt x="8567" y="6901"/>
                  </a:cubicBezTo>
                  <a:cubicBezTo>
                    <a:pt x="9013" y="7097"/>
                    <a:pt x="8926" y="7565"/>
                    <a:pt x="8926" y="7565"/>
                  </a:cubicBezTo>
                  <a:lnTo>
                    <a:pt x="9155" y="9266"/>
                  </a:lnTo>
                  <a:cubicBezTo>
                    <a:pt x="9155" y="9266"/>
                    <a:pt x="9624" y="8067"/>
                    <a:pt x="9983" y="7260"/>
                  </a:cubicBezTo>
                  <a:cubicBezTo>
                    <a:pt x="10278" y="5244"/>
                    <a:pt x="11149" y="4656"/>
                    <a:pt x="11542" y="4536"/>
                  </a:cubicBezTo>
                  <a:cubicBezTo>
                    <a:pt x="11934" y="4416"/>
                    <a:pt x="12479" y="3762"/>
                    <a:pt x="12065" y="2988"/>
                  </a:cubicBezTo>
                  <a:cubicBezTo>
                    <a:pt x="11651" y="2214"/>
                    <a:pt x="10604" y="2487"/>
                    <a:pt x="10550" y="2323"/>
                  </a:cubicBezTo>
                  <a:cubicBezTo>
                    <a:pt x="10496" y="2171"/>
                    <a:pt x="11291" y="1822"/>
                    <a:pt x="11193" y="1375"/>
                  </a:cubicBezTo>
                  <a:cubicBezTo>
                    <a:pt x="11117" y="997"/>
                    <a:pt x="10476" y="570"/>
                    <a:pt x="9731" y="570"/>
                  </a:cubicBezTo>
                  <a:cubicBezTo>
                    <a:pt x="9617" y="570"/>
                    <a:pt x="9501" y="580"/>
                    <a:pt x="9384" y="602"/>
                  </a:cubicBezTo>
                  <a:cubicBezTo>
                    <a:pt x="9302" y="617"/>
                    <a:pt x="9208" y="623"/>
                    <a:pt x="9103" y="623"/>
                  </a:cubicBezTo>
                  <a:cubicBezTo>
                    <a:pt x="8096" y="623"/>
                    <a:pt x="6092" y="0"/>
                    <a:pt x="4881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-128427" y="4584830"/>
              <a:ext cx="66540" cy="109599"/>
            </a:xfrm>
            <a:custGeom>
              <a:avLst/>
              <a:gdLst/>
              <a:ahLst/>
              <a:cxnLst/>
              <a:rect l="l" t="t" r="r" b="b"/>
              <a:pathLst>
                <a:path w="1825" h="3006" extrusionOk="0">
                  <a:moveTo>
                    <a:pt x="1023" y="0"/>
                  </a:moveTo>
                  <a:cubicBezTo>
                    <a:pt x="486" y="0"/>
                    <a:pt x="1" y="1050"/>
                    <a:pt x="255" y="1774"/>
                  </a:cubicBezTo>
                  <a:cubicBezTo>
                    <a:pt x="538" y="2613"/>
                    <a:pt x="1824" y="3005"/>
                    <a:pt x="1824" y="3005"/>
                  </a:cubicBezTo>
                  <a:lnTo>
                    <a:pt x="1279" y="85"/>
                  </a:lnTo>
                  <a:cubicBezTo>
                    <a:pt x="1194" y="27"/>
                    <a:pt x="1108" y="0"/>
                    <a:pt x="1023" y="0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201092" y="4601492"/>
              <a:ext cx="59357" cy="95306"/>
            </a:xfrm>
            <a:custGeom>
              <a:avLst/>
              <a:gdLst/>
              <a:ahLst/>
              <a:cxnLst/>
              <a:rect l="l" t="t" r="r" b="b"/>
              <a:pathLst>
                <a:path w="1628" h="2614" extrusionOk="0">
                  <a:moveTo>
                    <a:pt x="817" y="1"/>
                  </a:moveTo>
                  <a:cubicBezTo>
                    <a:pt x="667" y="1"/>
                    <a:pt x="489" y="52"/>
                    <a:pt x="284" y="173"/>
                  </a:cubicBezTo>
                  <a:lnTo>
                    <a:pt x="1" y="2614"/>
                  </a:lnTo>
                  <a:cubicBezTo>
                    <a:pt x="1" y="2614"/>
                    <a:pt x="1014" y="1982"/>
                    <a:pt x="1352" y="1437"/>
                  </a:cubicBezTo>
                  <a:cubicBezTo>
                    <a:pt x="1628" y="1001"/>
                    <a:pt x="1483" y="1"/>
                    <a:pt x="817" y="1"/>
                  </a:cubicBez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-24299" y="4639446"/>
              <a:ext cx="67305" cy="22022"/>
            </a:xfrm>
            <a:custGeom>
              <a:avLst/>
              <a:gdLst/>
              <a:ahLst/>
              <a:cxnLst/>
              <a:rect l="l" t="t" r="r" b="b"/>
              <a:pathLst>
                <a:path w="1846" h="604" extrusionOk="0">
                  <a:moveTo>
                    <a:pt x="1012" y="1"/>
                  </a:moveTo>
                  <a:cubicBezTo>
                    <a:pt x="428" y="1"/>
                    <a:pt x="25" y="505"/>
                    <a:pt x="25" y="505"/>
                  </a:cubicBezTo>
                  <a:cubicBezTo>
                    <a:pt x="1" y="576"/>
                    <a:pt x="19" y="603"/>
                    <a:pt x="65" y="603"/>
                  </a:cubicBezTo>
                  <a:cubicBezTo>
                    <a:pt x="225" y="603"/>
                    <a:pt x="725" y="273"/>
                    <a:pt x="995" y="265"/>
                  </a:cubicBezTo>
                  <a:cubicBezTo>
                    <a:pt x="1005" y="264"/>
                    <a:pt x="1015" y="264"/>
                    <a:pt x="1024" y="264"/>
                  </a:cubicBezTo>
                  <a:cubicBezTo>
                    <a:pt x="1346" y="264"/>
                    <a:pt x="1617" y="594"/>
                    <a:pt x="1733" y="594"/>
                  </a:cubicBezTo>
                  <a:cubicBezTo>
                    <a:pt x="1738" y="594"/>
                    <a:pt x="1743" y="593"/>
                    <a:pt x="1747" y="592"/>
                  </a:cubicBezTo>
                  <a:cubicBezTo>
                    <a:pt x="1845" y="559"/>
                    <a:pt x="1715" y="58"/>
                    <a:pt x="1083" y="3"/>
                  </a:cubicBezTo>
                  <a:cubicBezTo>
                    <a:pt x="1059" y="2"/>
                    <a:pt x="1035" y="1"/>
                    <a:pt x="1012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75162" y="4645353"/>
              <a:ext cx="34199" cy="83348"/>
            </a:xfrm>
            <a:custGeom>
              <a:avLst/>
              <a:gdLst/>
              <a:ahLst/>
              <a:cxnLst/>
              <a:rect l="l" t="t" r="r" b="b"/>
              <a:pathLst>
                <a:path w="938" h="2286" extrusionOk="0">
                  <a:moveTo>
                    <a:pt x="64" y="0"/>
                  </a:moveTo>
                  <a:cubicBezTo>
                    <a:pt x="42" y="0"/>
                    <a:pt x="21" y="31"/>
                    <a:pt x="0" y="103"/>
                  </a:cubicBezTo>
                  <a:cubicBezTo>
                    <a:pt x="0" y="103"/>
                    <a:pt x="164" y="1389"/>
                    <a:pt x="469" y="1585"/>
                  </a:cubicBezTo>
                  <a:cubicBezTo>
                    <a:pt x="774" y="1781"/>
                    <a:pt x="458" y="2097"/>
                    <a:pt x="185" y="2239"/>
                  </a:cubicBezTo>
                  <a:cubicBezTo>
                    <a:pt x="125" y="2272"/>
                    <a:pt x="123" y="2286"/>
                    <a:pt x="156" y="2286"/>
                  </a:cubicBezTo>
                  <a:cubicBezTo>
                    <a:pt x="266" y="2286"/>
                    <a:pt x="772" y="2128"/>
                    <a:pt x="839" y="1978"/>
                  </a:cubicBezTo>
                  <a:cubicBezTo>
                    <a:pt x="937" y="1792"/>
                    <a:pt x="600" y="1618"/>
                    <a:pt x="425" y="1127"/>
                  </a:cubicBezTo>
                  <a:cubicBezTo>
                    <a:pt x="281" y="713"/>
                    <a:pt x="167" y="0"/>
                    <a:pt x="64" y="0"/>
                  </a:cubicBezTo>
                  <a:close/>
                </a:path>
              </a:pathLst>
            </a:custGeom>
            <a:solidFill>
              <a:srgbClr val="D8AD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-47597" y="4584721"/>
              <a:ext cx="100921" cy="33324"/>
            </a:xfrm>
            <a:custGeom>
              <a:avLst/>
              <a:gdLst/>
              <a:ahLst/>
              <a:cxnLst/>
              <a:rect l="l" t="t" r="r" b="b"/>
              <a:pathLst>
                <a:path w="2768" h="914" extrusionOk="0">
                  <a:moveTo>
                    <a:pt x="1438" y="1"/>
                  </a:moveTo>
                  <a:cubicBezTo>
                    <a:pt x="675" y="1"/>
                    <a:pt x="32" y="829"/>
                    <a:pt x="32" y="829"/>
                  </a:cubicBezTo>
                  <a:cubicBezTo>
                    <a:pt x="1" y="889"/>
                    <a:pt x="11" y="914"/>
                    <a:pt x="54" y="914"/>
                  </a:cubicBezTo>
                  <a:cubicBezTo>
                    <a:pt x="219" y="914"/>
                    <a:pt x="864" y="545"/>
                    <a:pt x="1427" y="458"/>
                  </a:cubicBezTo>
                  <a:cubicBezTo>
                    <a:pt x="1491" y="448"/>
                    <a:pt x="1553" y="444"/>
                    <a:pt x="1613" y="444"/>
                  </a:cubicBezTo>
                  <a:cubicBezTo>
                    <a:pt x="2153" y="444"/>
                    <a:pt x="2533" y="802"/>
                    <a:pt x="2657" y="802"/>
                  </a:cubicBezTo>
                  <a:cubicBezTo>
                    <a:pt x="2673" y="802"/>
                    <a:pt x="2684" y="797"/>
                    <a:pt x="2691" y="785"/>
                  </a:cubicBezTo>
                  <a:cubicBezTo>
                    <a:pt x="2768" y="654"/>
                    <a:pt x="2190" y="1"/>
                    <a:pt x="143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98605" y="4639446"/>
              <a:ext cx="67269" cy="22022"/>
            </a:xfrm>
            <a:custGeom>
              <a:avLst/>
              <a:gdLst/>
              <a:ahLst/>
              <a:cxnLst/>
              <a:rect l="l" t="t" r="r" b="b"/>
              <a:pathLst>
                <a:path w="1845" h="604" extrusionOk="0">
                  <a:moveTo>
                    <a:pt x="834" y="1"/>
                  </a:moveTo>
                  <a:cubicBezTo>
                    <a:pt x="811" y="1"/>
                    <a:pt x="787" y="2"/>
                    <a:pt x="763" y="3"/>
                  </a:cubicBezTo>
                  <a:cubicBezTo>
                    <a:pt x="131" y="58"/>
                    <a:pt x="0" y="559"/>
                    <a:pt x="98" y="592"/>
                  </a:cubicBezTo>
                  <a:cubicBezTo>
                    <a:pt x="103" y="593"/>
                    <a:pt x="107" y="594"/>
                    <a:pt x="113" y="594"/>
                  </a:cubicBezTo>
                  <a:cubicBezTo>
                    <a:pt x="228" y="594"/>
                    <a:pt x="499" y="264"/>
                    <a:pt x="821" y="264"/>
                  </a:cubicBezTo>
                  <a:cubicBezTo>
                    <a:pt x="831" y="264"/>
                    <a:pt x="840" y="264"/>
                    <a:pt x="850" y="265"/>
                  </a:cubicBezTo>
                  <a:cubicBezTo>
                    <a:pt x="1121" y="273"/>
                    <a:pt x="1621" y="603"/>
                    <a:pt x="1781" y="603"/>
                  </a:cubicBezTo>
                  <a:cubicBezTo>
                    <a:pt x="1827" y="603"/>
                    <a:pt x="1845" y="576"/>
                    <a:pt x="1820" y="505"/>
                  </a:cubicBezTo>
                  <a:cubicBezTo>
                    <a:pt x="1820" y="505"/>
                    <a:pt x="1417" y="1"/>
                    <a:pt x="834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88251" y="4584721"/>
              <a:ext cx="100921" cy="33324"/>
            </a:xfrm>
            <a:custGeom>
              <a:avLst/>
              <a:gdLst/>
              <a:ahLst/>
              <a:cxnLst/>
              <a:rect l="l" t="t" r="r" b="b"/>
              <a:pathLst>
                <a:path w="2768" h="914" extrusionOk="0">
                  <a:moveTo>
                    <a:pt x="1330" y="1"/>
                  </a:moveTo>
                  <a:cubicBezTo>
                    <a:pt x="578" y="1"/>
                    <a:pt x="1" y="654"/>
                    <a:pt x="77" y="785"/>
                  </a:cubicBezTo>
                  <a:cubicBezTo>
                    <a:pt x="85" y="797"/>
                    <a:pt x="96" y="802"/>
                    <a:pt x="111" y="802"/>
                  </a:cubicBezTo>
                  <a:cubicBezTo>
                    <a:pt x="236" y="802"/>
                    <a:pt x="615" y="444"/>
                    <a:pt x="1155" y="444"/>
                  </a:cubicBezTo>
                  <a:cubicBezTo>
                    <a:pt x="1215" y="444"/>
                    <a:pt x="1277" y="448"/>
                    <a:pt x="1341" y="458"/>
                  </a:cubicBezTo>
                  <a:cubicBezTo>
                    <a:pt x="1904" y="545"/>
                    <a:pt x="2550" y="914"/>
                    <a:pt x="2715" y="914"/>
                  </a:cubicBezTo>
                  <a:cubicBezTo>
                    <a:pt x="2757" y="914"/>
                    <a:pt x="2768" y="889"/>
                    <a:pt x="2736" y="829"/>
                  </a:cubicBezTo>
                  <a:cubicBezTo>
                    <a:pt x="2736" y="829"/>
                    <a:pt x="2093" y="1"/>
                    <a:pt x="1330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39978" y="4757684"/>
              <a:ext cx="72154" cy="17100"/>
            </a:xfrm>
            <a:custGeom>
              <a:avLst/>
              <a:gdLst/>
              <a:ahLst/>
              <a:cxnLst/>
              <a:rect l="l" t="t" r="r" b="b"/>
              <a:pathLst>
                <a:path w="1979" h="469" extrusionOk="0">
                  <a:moveTo>
                    <a:pt x="1943" y="0"/>
                  </a:moveTo>
                  <a:cubicBezTo>
                    <a:pt x="1857" y="0"/>
                    <a:pt x="1558" y="185"/>
                    <a:pt x="1085" y="259"/>
                  </a:cubicBezTo>
                  <a:cubicBezTo>
                    <a:pt x="957" y="281"/>
                    <a:pt x="842" y="290"/>
                    <a:pt x="742" y="290"/>
                  </a:cubicBezTo>
                  <a:cubicBezTo>
                    <a:pt x="409" y="290"/>
                    <a:pt x="235" y="193"/>
                    <a:pt x="235" y="193"/>
                  </a:cubicBezTo>
                  <a:cubicBezTo>
                    <a:pt x="182" y="171"/>
                    <a:pt x="71" y="95"/>
                    <a:pt x="27" y="95"/>
                  </a:cubicBezTo>
                  <a:cubicBezTo>
                    <a:pt x="7" y="95"/>
                    <a:pt x="0" y="110"/>
                    <a:pt x="17" y="150"/>
                  </a:cubicBezTo>
                  <a:cubicBezTo>
                    <a:pt x="65" y="255"/>
                    <a:pt x="439" y="469"/>
                    <a:pt x="890" y="469"/>
                  </a:cubicBezTo>
                  <a:cubicBezTo>
                    <a:pt x="954" y="469"/>
                    <a:pt x="1019" y="464"/>
                    <a:pt x="1085" y="455"/>
                  </a:cubicBezTo>
                  <a:cubicBezTo>
                    <a:pt x="1619" y="390"/>
                    <a:pt x="1979" y="95"/>
                    <a:pt x="1968" y="19"/>
                  </a:cubicBezTo>
                  <a:cubicBezTo>
                    <a:pt x="1966" y="6"/>
                    <a:pt x="1958" y="0"/>
                    <a:pt x="1943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1278246" y="4635581"/>
              <a:ext cx="82327" cy="110729"/>
            </a:xfrm>
            <a:custGeom>
              <a:avLst/>
              <a:gdLst/>
              <a:ahLst/>
              <a:cxnLst/>
              <a:rect l="l" t="t" r="r" b="b"/>
              <a:pathLst>
                <a:path w="2258" h="3037" extrusionOk="0">
                  <a:moveTo>
                    <a:pt x="537" y="0"/>
                  </a:moveTo>
                  <a:cubicBezTo>
                    <a:pt x="439" y="0"/>
                    <a:pt x="351" y="40"/>
                    <a:pt x="285" y="142"/>
                  </a:cubicBezTo>
                  <a:cubicBezTo>
                    <a:pt x="0" y="559"/>
                    <a:pt x="627" y="3037"/>
                    <a:pt x="1332" y="3037"/>
                  </a:cubicBezTo>
                  <a:cubicBezTo>
                    <a:pt x="1382" y="3037"/>
                    <a:pt x="1433" y="3024"/>
                    <a:pt x="1484" y="2997"/>
                  </a:cubicBezTo>
                  <a:cubicBezTo>
                    <a:pt x="2258" y="2583"/>
                    <a:pt x="1331" y="480"/>
                    <a:pt x="1331" y="480"/>
                  </a:cubicBezTo>
                  <a:cubicBezTo>
                    <a:pt x="1331" y="480"/>
                    <a:pt x="878" y="0"/>
                    <a:pt x="537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1101491" y="4928714"/>
              <a:ext cx="696167" cy="349797"/>
            </a:xfrm>
            <a:custGeom>
              <a:avLst/>
              <a:gdLst/>
              <a:ahLst/>
              <a:cxnLst/>
              <a:rect l="l" t="t" r="r" b="b"/>
              <a:pathLst>
                <a:path w="19094" h="9594" extrusionOk="0">
                  <a:moveTo>
                    <a:pt x="7760" y="1"/>
                  </a:moveTo>
                  <a:cubicBezTo>
                    <a:pt x="7663" y="1"/>
                    <a:pt x="7568" y="2"/>
                    <a:pt x="7476" y="3"/>
                  </a:cubicBezTo>
                  <a:cubicBezTo>
                    <a:pt x="5733" y="36"/>
                    <a:pt x="2321" y="2107"/>
                    <a:pt x="817" y="3393"/>
                  </a:cubicBezTo>
                  <a:cubicBezTo>
                    <a:pt x="142" y="3981"/>
                    <a:pt x="0" y="6738"/>
                    <a:pt x="44" y="9594"/>
                  </a:cubicBezTo>
                  <a:lnTo>
                    <a:pt x="19094" y="9594"/>
                  </a:lnTo>
                  <a:cubicBezTo>
                    <a:pt x="18952" y="7054"/>
                    <a:pt x="18669" y="4646"/>
                    <a:pt x="18102" y="3752"/>
                  </a:cubicBezTo>
                  <a:cubicBezTo>
                    <a:pt x="16696" y="1551"/>
                    <a:pt x="12043" y="265"/>
                    <a:pt x="12043" y="265"/>
                  </a:cubicBezTo>
                  <a:cubicBezTo>
                    <a:pt x="12043" y="265"/>
                    <a:pt x="9509" y="1"/>
                    <a:pt x="7760" y="1"/>
                  </a:cubicBezTo>
                  <a:close/>
                </a:path>
              </a:pathLst>
            </a:custGeom>
            <a:solidFill>
              <a:srgbClr val="F46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1559201" y="4635581"/>
              <a:ext cx="81999" cy="110729"/>
            </a:xfrm>
            <a:custGeom>
              <a:avLst/>
              <a:gdLst/>
              <a:ahLst/>
              <a:cxnLst/>
              <a:rect l="l" t="t" r="r" b="b"/>
              <a:pathLst>
                <a:path w="2249" h="3037" extrusionOk="0">
                  <a:moveTo>
                    <a:pt x="1717" y="0"/>
                  </a:moveTo>
                  <a:cubicBezTo>
                    <a:pt x="1374" y="0"/>
                    <a:pt x="927" y="480"/>
                    <a:pt x="927" y="480"/>
                  </a:cubicBezTo>
                  <a:cubicBezTo>
                    <a:pt x="927" y="480"/>
                    <a:pt x="1" y="2583"/>
                    <a:pt x="764" y="2997"/>
                  </a:cubicBezTo>
                  <a:cubicBezTo>
                    <a:pt x="815" y="3024"/>
                    <a:pt x="866" y="3037"/>
                    <a:pt x="917" y="3037"/>
                  </a:cubicBezTo>
                  <a:cubicBezTo>
                    <a:pt x="1630" y="3037"/>
                    <a:pt x="2248" y="559"/>
                    <a:pt x="1973" y="142"/>
                  </a:cubicBezTo>
                  <a:cubicBezTo>
                    <a:pt x="1905" y="40"/>
                    <a:pt x="1815" y="0"/>
                    <a:pt x="1717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1367279" y="4808836"/>
              <a:ext cx="182446" cy="201405"/>
            </a:xfrm>
            <a:custGeom>
              <a:avLst/>
              <a:gdLst/>
              <a:ahLst/>
              <a:cxnLst/>
              <a:rect l="l" t="t" r="r" b="b"/>
              <a:pathLst>
                <a:path w="5004" h="5524" extrusionOk="0">
                  <a:moveTo>
                    <a:pt x="4360" y="0"/>
                  </a:moveTo>
                  <a:lnTo>
                    <a:pt x="393" y="1199"/>
                  </a:lnTo>
                  <a:cubicBezTo>
                    <a:pt x="524" y="2245"/>
                    <a:pt x="1" y="4043"/>
                    <a:pt x="1" y="4043"/>
                  </a:cubicBezTo>
                  <a:cubicBezTo>
                    <a:pt x="1" y="4043"/>
                    <a:pt x="1385" y="5523"/>
                    <a:pt x="2745" y="5523"/>
                  </a:cubicBezTo>
                  <a:cubicBezTo>
                    <a:pt x="2833" y="5523"/>
                    <a:pt x="2921" y="5517"/>
                    <a:pt x="3009" y="5504"/>
                  </a:cubicBezTo>
                  <a:cubicBezTo>
                    <a:pt x="4437" y="5297"/>
                    <a:pt x="5003" y="4043"/>
                    <a:pt x="5003" y="4043"/>
                  </a:cubicBezTo>
                  <a:cubicBezTo>
                    <a:pt x="4404" y="3422"/>
                    <a:pt x="4360" y="0"/>
                    <a:pt x="4360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1379202" y="4808836"/>
              <a:ext cx="155429" cy="124474"/>
            </a:xfrm>
            <a:custGeom>
              <a:avLst/>
              <a:gdLst/>
              <a:ahLst/>
              <a:cxnLst/>
              <a:rect l="l" t="t" r="r" b="b"/>
              <a:pathLst>
                <a:path w="4263" h="3414" extrusionOk="0">
                  <a:moveTo>
                    <a:pt x="4033" y="0"/>
                  </a:moveTo>
                  <a:lnTo>
                    <a:pt x="66" y="1199"/>
                  </a:lnTo>
                  <a:cubicBezTo>
                    <a:pt x="110" y="1591"/>
                    <a:pt x="66" y="2082"/>
                    <a:pt x="1" y="2550"/>
                  </a:cubicBezTo>
                  <a:cubicBezTo>
                    <a:pt x="753" y="3052"/>
                    <a:pt x="1716" y="3413"/>
                    <a:pt x="2592" y="3413"/>
                  </a:cubicBezTo>
                  <a:cubicBezTo>
                    <a:pt x="2629" y="3413"/>
                    <a:pt x="2667" y="3413"/>
                    <a:pt x="2704" y="3411"/>
                  </a:cubicBezTo>
                  <a:cubicBezTo>
                    <a:pt x="3249" y="3389"/>
                    <a:pt x="3783" y="3171"/>
                    <a:pt x="4262" y="2855"/>
                  </a:cubicBezTo>
                  <a:cubicBezTo>
                    <a:pt x="4055" y="1646"/>
                    <a:pt x="4033" y="0"/>
                    <a:pt x="4033" y="0"/>
                  </a:cubicBezTo>
                  <a:close/>
                </a:path>
              </a:pathLst>
            </a:custGeom>
            <a:solidFill>
              <a:srgbClr val="EFB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1303330" y="4458389"/>
              <a:ext cx="301634" cy="426728"/>
            </a:xfrm>
            <a:custGeom>
              <a:avLst/>
              <a:gdLst/>
              <a:ahLst/>
              <a:cxnLst/>
              <a:rect l="l" t="t" r="r" b="b"/>
              <a:pathLst>
                <a:path w="8273" h="11704" extrusionOk="0">
                  <a:moveTo>
                    <a:pt x="5878" y="0"/>
                  </a:moveTo>
                  <a:cubicBezTo>
                    <a:pt x="4473" y="0"/>
                    <a:pt x="2323" y="689"/>
                    <a:pt x="1286" y="1242"/>
                  </a:cubicBezTo>
                  <a:cubicBezTo>
                    <a:pt x="0" y="1929"/>
                    <a:pt x="491" y="4686"/>
                    <a:pt x="676" y="7618"/>
                  </a:cubicBezTo>
                  <a:cubicBezTo>
                    <a:pt x="907" y="11284"/>
                    <a:pt x="2606" y="11704"/>
                    <a:pt x="3864" y="11704"/>
                  </a:cubicBezTo>
                  <a:cubicBezTo>
                    <a:pt x="4150" y="11704"/>
                    <a:pt x="4414" y="11682"/>
                    <a:pt x="4632" y="11672"/>
                  </a:cubicBezTo>
                  <a:cubicBezTo>
                    <a:pt x="6016" y="11606"/>
                    <a:pt x="7248" y="10724"/>
                    <a:pt x="7760" y="9045"/>
                  </a:cubicBezTo>
                  <a:cubicBezTo>
                    <a:pt x="8272" y="7378"/>
                    <a:pt x="8141" y="2321"/>
                    <a:pt x="8141" y="2321"/>
                  </a:cubicBezTo>
                  <a:cubicBezTo>
                    <a:pt x="8141" y="2321"/>
                    <a:pt x="7891" y="599"/>
                    <a:pt x="6735" y="131"/>
                  </a:cubicBezTo>
                  <a:cubicBezTo>
                    <a:pt x="6510" y="40"/>
                    <a:pt x="6215" y="0"/>
                    <a:pt x="5878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1275912" y="4296255"/>
              <a:ext cx="381080" cy="412472"/>
            </a:xfrm>
            <a:custGeom>
              <a:avLst/>
              <a:gdLst/>
              <a:ahLst/>
              <a:cxnLst/>
              <a:rect l="l" t="t" r="r" b="b"/>
              <a:pathLst>
                <a:path w="10452" h="11313" extrusionOk="0">
                  <a:moveTo>
                    <a:pt x="4771" y="0"/>
                  </a:moveTo>
                  <a:cubicBezTo>
                    <a:pt x="4519" y="0"/>
                    <a:pt x="4233" y="22"/>
                    <a:pt x="3913" y="77"/>
                  </a:cubicBezTo>
                  <a:cubicBezTo>
                    <a:pt x="2452" y="338"/>
                    <a:pt x="1134" y="3684"/>
                    <a:pt x="1134" y="3684"/>
                  </a:cubicBezTo>
                  <a:cubicBezTo>
                    <a:pt x="1134" y="3684"/>
                    <a:pt x="164" y="4654"/>
                    <a:pt x="88" y="6169"/>
                  </a:cubicBezTo>
                  <a:cubicBezTo>
                    <a:pt x="0" y="7684"/>
                    <a:pt x="1428" y="11171"/>
                    <a:pt x="1428" y="11171"/>
                  </a:cubicBezTo>
                  <a:lnTo>
                    <a:pt x="1352" y="7967"/>
                  </a:lnTo>
                  <a:cubicBezTo>
                    <a:pt x="1352" y="7967"/>
                    <a:pt x="1428" y="7738"/>
                    <a:pt x="1624" y="7618"/>
                  </a:cubicBezTo>
                  <a:cubicBezTo>
                    <a:pt x="1820" y="7509"/>
                    <a:pt x="2965" y="5733"/>
                    <a:pt x="2965" y="5733"/>
                  </a:cubicBezTo>
                  <a:cubicBezTo>
                    <a:pt x="2965" y="5733"/>
                    <a:pt x="4192" y="6068"/>
                    <a:pt x="5252" y="6068"/>
                  </a:cubicBezTo>
                  <a:cubicBezTo>
                    <a:pt x="5517" y="6068"/>
                    <a:pt x="5772" y="6047"/>
                    <a:pt x="5994" y="5994"/>
                  </a:cubicBezTo>
                  <a:cubicBezTo>
                    <a:pt x="7117" y="5733"/>
                    <a:pt x="7596" y="5351"/>
                    <a:pt x="7596" y="5351"/>
                  </a:cubicBezTo>
                  <a:cubicBezTo>
                    <a:pt x="7596" y="5722"/>
                    <a:pt x="8250" y="7564"/>
                    <a:pt x="8545" y="8109"/>
                  </a:cubicBezTo>
                  <a:cubicBezTo>
                    <a:pt x="8828" y="8654"/>
                    <a:pt x="8817" y="11313"/>
                    <a:pt x="8817" y="11313"/>
                  </a:cubicBezTo>
                  <a:cubicBezTo>
                    <a:pt x="8893" y="10506"/>
                    <a:pt x="10452" y="7389"/>
                    <a:pt x="10452" y="5994"/>
                  </a:cubicBezTo>
                  <a:cubicBezTo>
                    <a:pt x="10452" y="4589"/>
                    <a:pt x="9395" y="3052"/>
                    <a:pt x="9395" y="3052"/>
                  </a:cubicBezTo>
                  <a:cubicBezTo>
                    <a:pt x="9395" y="3052"/>
                    <a:pt x="9972" y="1766"/>
                    <a:pt x="9536" y="763"/>
                  </a:cubicBezTo>
                  <a:cubicBezTo>
                    <a:pt x="9326" y="267"/>
                    <a:pt x="8492" y="142"/>
                    <a:pt x="7703" y="142"/>
                  </a:cubicBezTo>
                  <a:cubicBezTo>
                    <a:pt x="6896" y="142"/>
                    <a:pt x="6136" y="273"/>
                    <a:pt x="6136" y="273"/>
                  </a:cubicBezTo>
                  <a:cubicBezTo>
                    <a:pt x="6136" y="273"/>
                    <a:pt x="5671" y="0"/>
                    <a:pt x="4771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1378801" y="4639446"/>
              <a:ext cx="64425" cy="20964"/>
            </a:xfrm>
            <a:custGeom>
              <a:avLst/>
              <a:gdLst/>
              <a:ahLst/>
              <a:cxnLst/>
              <a:rect l="l" t="t" r="r" b="b"/>
              <a:pathLst>
                <a:path w="1767" h="575" extrusionOk="0">
                  <a:moveTo>
                    <a:pt x="965" y="1"/>
                  </a:moveTo>
                  <a:cubicBezTo>
                    <a:pt x="404" y="1"/>
                    <a:pt x="23" y="483"/>
                    <a:pt x="23" y="483"/>
                  </a:cubicBezTo>
                  <a:cubicBezTo>
                    <a:pt x="1" y="548"/>
                    <a:pt x="19" y="574"/>
                    <a:pt x="63" y="574"/>
                  </a:cubicBezTo>
                  <a:cubicBezTo>
                    <a:pt x="217" y="574"/>
                    <a:pt x="695" y="263"/>
                    <a:pt x="949" y="254"/>
                  </a:cubicBezTo>
                  <a:cubicBezTo>
                    <a:pt x="959" y="254"/>
                    <a:pt x="968" y="253"/>
                    <a:pt x="977" y="253"/>
                  </a:cubicBezTo>
                  <a:cubicBezTo>
                    <a:pt x="1278" y="253"/>
                    <a:pt x="1539" y="572"/>
                    <a:pt x="1644" y="572"/>
                  </a:cubicBezTo>
                  <a:cubicBezTo>
                    <a:pt x="1649" y="572"/>
                    <a:pt x="1653" y="572"/>
                    <a:pt x="1658" y="570"/>
                  </a:cubicBezTo>
                  <a:cubicBezTo>
                    <a:pt x="1767" y="537"/>
                    <a:pt x="1625" y="47"/>
                    <a:pt x="1036" y="3"/>
                  </a:cubicBezTo>
                  <a:cubicBezTo>
                    <a:pt x="1012" y="2"/>
                    <a:pt x="989" y="1"/>
                    <a:pt x="965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1495653" y="4639446"/>
              <a:ext cx="64388" cy="20964"/>
            </a:xfrm>
            <a:custGeom>
              <a:avLst/>
              <a:gdLst/>
              <a:ahLst/>
              <a:cxnLst/>
              <a:rect l="l" t="t" r="r" b="b"/>
              <a:pathLst>
                <a:path w="1766" h="575" extrusionOk="0">
                  <a:moveTo>
                    <a:pt x="801" y="1"/>
                  </a:moveTo>
                  <a:cubicBezTo>
                    <a:pt x="778" y="1"/>
                    <a:pt x="754" y="2"/>
                    <a:pt x="730" y="3"/>
                  </a:cubicBezTo>
                  <a:cubicBezTo>
                    <a:pt x="131" y="47"/>
                    <a:pt x="0" y="537"/>
                    <a:pt x="98" y="570"/>
                  </a:cubicBezTo>
                  <a:cubicBezTo>
                    <a:pt x="102" y="572"/>
                    <a:pt x="107" y="572"/>
                    <a:pt x="112" y="572"/>
                  </a:cubicBezTo>
                  <a:cubicBezTo>
                    <a:pt x="217" y="572"/>
                    <a:pt x="477" y="253"/>
                    <a:pt x="779" y="253"/>
                  </a:cubicBezTo>
                  <a:cubicBezTo>
                    <a:pt x="788" y="253"/>
                    <a:pt x="797" y="254"/>
                    <a:pt x="807" y="254"/>
                  </a:cubicBezTo>
                  <a:cubicBezTo>
                    <a:pt x="1069" y="263"/>
                    <a:pt x="1549" y="574"/>
                    <a:pt x="1704" y="574"/>
                  </a:cubicBezTo>
                  <a:cubicBezTo>
                    <a:pt x="1748" y="574"/>
                    <a:pt x="1766" y="548"/>
                    <a:pt x="1744" y="483"/>
                  </a:cubicBezTo>
                  <a:cubicBezTo>
                    <a:pt x="1744" y="483"/>
                    <a:pt x="1362" y="1"/>
                    <a:pt x="801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1351456" y="4591065"/>
              <a:ext cx="98916" cy="31501"/>
            </a:xfrm>
            <a:custGeom>
              <a:avLst/>
              <a:gdLst/>
              <a:ahLst/>
              <a:cxnLst/>
              <a:rect l="l" t="t" r="r" b="b"/>
              <a:pathLst>
                <a:path w="2713" h="864" extrusionOk="0">
                  <a:moveTo>
                    <a:pt x="1405" y="1"/>
                  </a:moveTo>
                  <a:cubicBezTo>
                    <a:pt x="664" y="1"/>
                    <a:pt x="32" y="786"/>
                    <a:pt x="32" y="786"/>
                  </a:cubicBezTo>
                  <a:cubicBezTo>
                    <a:pt x="1" y="841"/>
                    <a:pt x="10" y="863"/>
                    <a:pt x="51" y="863"/>
                  </a:cubicBezTo>
                  <a:cubicBezTo>
                    <a:pt x="209" y="863"/>
                    <a:pt x="847" y="515"/>
                    <a:pt x="1394" y="437"/>
                  </a:cubicBezTo>
                  <a:cubicBezTo>
                    <a:pt x="1460" y="426"/>
                    <a:pt x="1525" y="422"/>
                    <a:pt x="1587" y="422"/>
                  </a:cubicBezTo>
                  <a:cubicBezTo>
                    <a:pt x="2115" y="422"/>
                    <a:pt x="2483" y="757"/>
                    <a:pt x="2604" y="757"/>
                  </a:cubicBezTo>
                  <a:cubicBezTo>
                    <a:pt x="2618" y="757"/>
                    <a:pt x="2629" y="752"/>
                    <a:pt x="2636" y="742"/>
                  </a:cubicBezTo>
                  <a:cubicBezTo>
                    <a:pt x="2713" y="622"/>
                    <a:pt x="2146" y="1"/>
                    <a:pt x="1405" y="1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1484496" y="4591065"/>
              <a:ext cx="98916" cy="31501"/>
            </a:xfrm>
            <a:custGeom>
              <a:avLst/>
              <a:gdLst/>
              <a:ahLst/>
              <a:cxnLst/>
              <a:rect l="l" t="t" r="r" b="b"/>
              <a:pathLst>
                <a:path w="2713" h="864" extrusionOk="0">
                  <a:moveTo>
                    <a:pt x="1309" y="1"/>
                  </a:moveTo>
                  <a:cubicBezTo>
                    <a:pt x="568" y="1"/>
                    <a:pt x="1" y="622"/>
                    <a:pt x="77" y="742"/>
                  </a:cubicBezTo>
                  <a:cubicBezTo>
                    <a:pt x="84" y="752"/>
                    <a:pt x="95" y="757"/>
                    <a:pt x="110" y="757"/>
                  </a:cubicBezTo>
                  <a:cubicBezTo>
                    <a:pt x="231" y="757"/>
                    <a:pt x="599" y="422"/>
                    <a:pt x="1127" y="422"/>
                  </a:cubicBezTo>
                  <a:cubicBezTo>
                    <a:pt x="1189" y="422"/>
                    <a:pt x="1253" y="426"/>
                    <a:pt x="1320" y="437"/>
                  </a:cubicBezTo>
                  <a:cubicBezTo>
                    <a:pt x="1867" y="515"/>
                    <a:pt x="2504" y="863"/>
                    <a:pt x="2663" y="863"/>
                  </a:cubicBezTo>
                  <a:cubicBezTo>
                    <a:pt x="2703" y="863"/>
                    <a:pt x="2713" y="841"/>
                    <a:pt x="2682" y="786"/>
                  </a:cubicBezTo>
                  <a:cubicBezTo>
                    <a:pt x="2682" y="786"/>
                    <a:pt x="2050" y="1"/>
                    <a:pt x="1309" y="1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1422114" y="4777445"/>
              <a:ext cx="91843" cy="34601"/>
            </a:xfrm>
            <a:custGeom>
              <a:avLst/>
              <a:gdLst/>
              <a:ahLst/>
              <a:cxnLst/>
              <a:rect l="l" t="t" r="r" b="b"/>
              <a:pathLst>
                <a:path w="2519" h="949" extrusionOk="0">
                  <a:moveTo>
                    <a:pt x="1" y="0"/>
                  </a:moveTo>
                  <a:cubicBezTo>
                    <a:pt x="1" y="0"/>
                    <a:pt x="404" y="948"/>
                    <a:pt x="1036" y="948"/>
                  </a:cubicBezTo>
                  <a:cubicBezTo>
                    <a:pt x="2170" y="948"/>
                    <a:pt x="2518" y="0"/>
                    <a:pt x="251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1422114" y="4777445"/>
              <a:ext cx="91843" cy="13928"/>
            </a:xfrm>
            <a:custGeom>
              <a:avLst/>
              <a:gdLst/>
              <a:ahLst/>
              <a:cxnLst/>
              <a:rect l="l" t="t" r="r" b="b"/>
              <a:pathLst>
                <a:path w="2519" h="382" extrusionOk="0">
                  <a:moveTo>
                    <a:pt x="1" y="0"/>
                  </a:moveTo>
                  <a:cubicBezTo>
                    <a:pt x="1" y="0"/>
                    <a:pt x="77" y="185"/>
                    <a:pt x="219" y="382"/>
                  </a:cubicBezTo>
                  <a:lnTo>
                    <a:pt x="2279" y="382"/>
                  </a:lnTo>
                  <a:cubicBezTo>
                    <a:pt x="2453" y="185"/>
                    <a:pt x="2518" y="0"/>
                    <a:pt x="2518" y="0"/>
                  </a:cubicBezTo>
                  <a:close/>
                </a:path>
              </a:pathLst>
            </a:custGeom>
            <a:solidFill>
              <a:srgbClr val="FAE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1467834" y="4655452"/>
              <a:ext cx="43752" cy="77915"/>
            </a:xfrm>
            <a:custGeom>
              <a:avLst/>
              <a:gdLst/>
              <a:ahLst/>
              <a:cxnLst/>
              <a:rect l="l" t="t" r="r" b="b"/>
              <a:pathLst>
                <a:path w="1200" h="2137" extrusionOk="0">
                  <a:moveTo>
                    <a:pt x="0" y="0"/>
                  </a:moveTo>
                  <a:cubicBezTo>
                    <a:pt x="0" y="1"/>
                    <a:pt x="589" y="1177"/>
                    <a:pt x="567" y="1559"/>
                  </a:cubicBezTo>
                  <a:cubicBezTo>
                    <a:pt x="556" y="1940"/>
                    <a:pt x="87" y="2136"/>
                    <a:pt x="87" y="2136"/>
                  </a:cubicBezTo>
                  <a:cubicBezTo>
                    <a:pt x="87" y="2136"/>
                    <a:pt x="1199" y="2115"/>
                    <a:pt x="1155" y="1722"/>
                  </a:cubicBezTo>
                  <a:cubicBezTo>
                    <a:pt x="1101" y="134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D8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537247" y="4427071"/>
              <a:ext cx="539827" cy="711772"/>
            </a:xfrm>
            <a:custGeom>
              <a:avLst/>
              <a:gdLst/>
              <a:ahLst/>
              <a:cxnLst/>
              <a:rect l="l" t="t" r="r" b="b"/>
              <a:pathLst>
                <a:path w="14806" h="19522" extrusionOk="0">
                  <a:moveTo>
                    <a:pt x="7013" y="0"/>
                  </a:moveTo>
                  <a:cubicBezTo>
                    <a:pt x="4558" y="0"/>
                    <a:pt x="3030" y="2025"/>
                    <a:pt x="3030" y="2025"/>
                  </a:cubicBezTo>
                  <a:cubicBezTo>
                    <a:pt x="1" y="2461"/>
                    <a:pt x="709" y="5818"/>
                    <a:pt x="709" y="8291"/>
                  </a:cubicBezTo>
                  <a:cubicBezTo>
                    <a:pt x="709" y="10754"/>
                    <a:pt x="448" y="16846"/>
                    <a:pt x="4371" y="18416"/>
                  </a:cubicBezTo>
                  <a:cubicBezTo>
                    <a:pt x="5624" y="18906"/>
                    <a:pt x="5875" y="19386"/>
                    <a:pt x="8011" y="19517"/>
                  </a:cubicBezTo>
                  <a:cubicBezTo>
                    <a:pt x="8073" y="19520"/>
                    <a:pt x="8136" y="19522"/>
                    <a:pt x="8202" y="19522"/>
                  </a:cubicBezTo>
                  <a:cubicBezTo>
                    <a:pt x="10412" y="19522"/>
                    <a:pt x="14806" y="17558"/>
                    <a:pt x="14245" y="13250"/>
                  </a:cubicBezTo>
                  <a:cubicBezTo>
                    <a:pt x="14059" y="11855"/>
                    <a:pt x="11858" y="9915"/>
                    <a:pt x="12468" y="8019"/>
                  </a:cubicBezTo>
                  <a:cubicBezTo>
                    <a:pt x="13471" y="4935"/>
                    <a:pt x="11880" y="1371"/>
                    <a:pt x="8545" y="260"/>
                  </a:cubicBezTo>
                  <a:cubicBezTo>
                    <a:pt x="8002" y="77"/>
                    <a:pt x="7490" y="0"/>
                    <a:pt x="7013" y="0"/>
                  </a:cubicBezTo>
                  <a:close/>
                </a:path>
              </a:pathLst>
            </a:custGeom>
            <a:solidFill>
              <a:srgbClr val="F4A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382696" y="5026170"/>
              <a:ext cx="747430" cy="252340"/>
            </a:xfrm>
            <a:custGeom>
              <a:avLst/>
              <a:gdLst/>
              <a:ahLst/>
              <a:cxnLst/>
              <a:rect l="l" t="t" r="r" b="b"/>
              <a:pathLst>
                <a:path w="20500" h="6921" extrusionOk="0">
                  <a:moveTo>
                    <a:pt x="10337" y="0"/>
                  </a:moveTo>
                  <a:cubicBezTo>
                    <a:pt x="9007" y="0"/>
                    <a:pt x="7561" y="553"/>
                    <a:pt x="6180" y="1330"/>
                  </a:cubicBezTo>
                  <a:cubicBezTo>
                    <a:pt x="3313" y="2954"/>
                    <a:pt x="741" y="5558"/>
                    <a:pt x="131" y="6180"/>
                  </a:cubicBezTo>
                  <a:cubicBezTo>
                    <a:pt x="131" y="6190"/>
                    <a:pt x="131" y="6190"/>
                    <a:pt x="131" y="6190"/>
                  </a:cubicBezTo>
                  <a:cubicBezTo>
                    <a:pt x="98" y="6234"/>
                    <a:pt x="66" y="6256"/>
                    <a:pt x="44" y="6289"/>
                  </a:cubicBezTo>
                  <a:cubicBezTo>
                    <a:pt x="44" y="6289"/>
                    <a:pt x="33" y="6289"/>
                    <a:pt x="33" y="6299"/>
                  </a:cubicBezTo>
                  <a:cubicBezTo>
                    <a:pt x="22" y="6310"/>
                    <a:pt x="0" y="6321"/>
                    <a:pt x="0" y="6321"/>
                  </a:cubicBezTo>
                  <a:lnTo>
                    <a:pt x="98" y="6921"/>
                  </a:lnTo>
                  <a:lnTo>
                    <a:pt x="20500" y="6921"/>
                  </a:lnTo>
                  <a:cubicBezTo>
                    <a:pt x="20260" y="5809"/>
                    <a:pt x="19759" y="4785"/>
                    <a:pt x="18832" y="3967"/>
                  </a:cubicBezTo>
                  <a:cubicBezTo>
                    <a:pt x="18669" y="3815"/>
                    <a:pt x="18495" y="3673"/>
                    <a:pt x="18320" y="3531"/>
                  </a:cubicBezTo>
                  <a:cubicBezTo>
                    <a:pt x="18277" y="3499"/>
                    <a:pt x="18233" y="3466"/>
                    <a:pt x="18200" y="3433"/>
                  </a:cubicBezTo>
                  <a:cubicBezTo>
                    <a:pt x="18026" y="3302"/>
                    <a:pt x="17852" y="3172"/>
                    <a:pt x="17688" y="3041"/>
                  </a:cubicBezTo>
                  <a:cubicBezTo>
                    <a:pt x="17514" y="2921"/>
                    <a:pt x="17339" y="2801"/>
                    <a:pt x="17176" y="2681"/>
                  </a:cubicBezTo>
                  <a:cubicBezTo>
                    <a:pt x="17132" y="2659"/>
                    <a:pt x="17089" y="2627"/>
                    <a:pt x="17045" y="2605"/>
                  </a:cubicBezTo>
                  <a:cubicBezTo>
                    <a:pt x="16882" y="2485"/>
                    <a:pt x="16707" y="2376"/>
                    <a:pt x="16544" y="2278"/>
                  </a:cubicBezTo>
                  <a:cubicBezTo>
                    <a:pt x="16369" y="2169"/>
                    <a:pt x="16206" y="2071"/>
                    <a:pt x="16042" y="1984"/>
                  </a:cubicBezTo>
                  <a:cubicBezTo>
                    <a:pt x="15999" y="1951"/>
                    <a:pt x="15966" y="1929"/>
                    <a:pt x="15923" y="1908"/>
                  </a:cubicBezTo>
                  <a:cubicBezTo>
                    <a:pt x="15585" y="1722"/>
                    <a:pt x="15269" y="1559"/>
                    <a:pt x="14942" y="1406"/>
                  </a:cubicBezTo>
                  <a:cubicBezTo>
                    <a:pt x="14909" y="1395"/>
                    <a:pt x="14876" y="1373"/>
                    <a:pt x="14833" y="1352"/>
                  </a:cubicBezTo>
                  <a:cubicBezTo>
                    <a:pt x="14680" y="1286"/>
                    <a:pt x="14528" y="1210"/>
                    <a:pt x="14364" y="1145"/>
                  </a:cubicBezTo>
                  <a:cubicBezTo>
                    <a:pt x="12097" y="164"/>
                    <a:pt x="10375" y="0"/>
                    <a:pt x="10375" y="0"/>
                  </a:cubicBezTo>
                  <a:cubicBezTo>
                    <a:pt x="10362" y="0"/>
                    <a:pt x="10350" y="0"/>
                    <a:pt x="10337" y="0"/>
                  </a:cubicBezTo>
                  <a:close/>
                </a:path>
              </a:pathLst>
            </a:custGeom>
            <a:solidFill>
              <a:srgbClr val="7565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985842" y="5109224"/>
              <a:ext cx="18339" cy="11922"/>
            </a:xfrm>
            <a:custGeom>
              <a:avLst/>
              <a:gdLst/>
              <a:ahLst/>
              <a:cxnLst/>
              <a:rect l="l" t="t" r="r" b="b"/>
              <a:pathLst>
                <a:path w="503" h="327" extrusionOk="0">
                  <a:moveTo>
                    <a:pt x="1" y="0"/>
                  </a:moveTo>
                  <a:cubicBezTo>
                    <a:pt x="164" y="98"/>
                    <a:pt x="339" y="207"/>
                    <a:pt x="502" y="327"/>
                  </a:cubicBezTo>
                  <a:cubicBezTo>
                    <a:pt x="339" y="207"/>
                    <a:pt x="164" y="98"/>
                    <a:pt x="1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967576" y="5098469"/>
              <a:ext cx="18303" cy="10792"/>
            </a:xfrm>
            <a:custGeom>
              <a:avLst/>
              <a:gdLst/>
              <a:ahLst/>
              <a:cxnLst/>
              <a:rect l="l" t="t" r="r" b="b"/>
              <a:pathLst>
                <a:path w="502" h="296" extrusionOk="0">
                  <a:moveTo>
                    <a:pt x="0" y="1"/>
                  </a:moveTo>
                  <a:cubicBezTo>
                    <a:pt x="164" y="88"/>
                    <a:pt x="327" y="186"/>
                    <a:pt x="502" y="295"/>
                  </a:cubicBezTo>
                  <a:cubicBezTo>
                    <a:pt x="327" y="186"/>
                    <a:pt x="164" y="88"/>
                    <a:pt x="0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927434" y="5077432"/>
              <a:ext cx="35804" cy="18303"/>
            </a:xfrm>
            <a:custGeom>
              <a:avLst/>
              <a:gdLst/>
              <a:ahLst/>
              <a:cxnLst/>
              <a:rect l="l" t="t" r="r" b="b"/>
              <a:pathLst>
                <a:path w="982" h="502" extrusionOk="0">
                  <a:moveTo>
                    <a:pt x="1" y="0"/>
                  </a:moveTo>
                  <a:cubicBezTo>
                    <a:pt x="328" y="153"/>
                    <a:pt x="644" y="316"/>
                    <a:pt x="982" y="502"/>
                  </a:cubicBezTo>
                  <a:cubicBezTo>
                    <a:pt x="644" y="316"/>
                    <a:pt x="328" y="153"/>
                    <a:pt x="1" y="0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906762" y="5067879"/>
              <a:ext cx="16735" cy="7584"/>
            </a:xfrm>
            <a:custGeom>
              <a:avLst/>
              <a:gdLst/>
              <a:ahLst/>
              <a:cxnLst/>
              <a:rect l="l" t="t" r="r" b="b"/>
              <a:pathLst>
                <a:path w="459" h="208" extrusionOk="0">
                  <a:moveTo>
                    <a:pt x="1" y="1"/>
                  </a:moveTo>
                  <a:cubicBezTo>
                    <a:pt x="154" y="66"/>
                    <a:pt x="306" y="142"/>
                    <a:pt x="459" y="208"/>
                  </a:cubicBezTo>
                  <a:cubicBezTo>
                    <a:pt x="306" y="142"/>
                    <a:pt x="154" y="66"/>
                    <a:pt x="1" y="1"/>
                  </a:cubicBez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671162" y="4916500"/>
              <a:ext cx="176466" cy="201223"/>
            </a:xfrm>
            <a:custGeom>
              <a:avLst/>
              <a:gdLst/>
              <a:ahLst/>
              <a:cxnLst/>
              <a:rect l="l" t="t" r="r" b="b"/>
              <a:pathLst>
                <a:path w="4840" h="5519" extrusionOk="0">
                  <a:moveTo>
                    <a:pt x="916" y="0"/>
                  </a:moveTo>
                  <a:cubicBezTo>
                    <a:pt x="1014" y="1690"/>
                    <a:pt x="0" y="3978"/>
                    <a:pt x="0" y="3978"/>
                  </a:cubicBezTo>
                  <a:cubicBezTo>
                    <a:pt x="0" y="3978"/>
                    <a:pt x="1134" y="5428"/>
                    <a:pt x="2202" y="5515"/>
                  </a:cubicBezTo>
                  <a:cubicBezTo>
                    <a:pt x="2232" y="5517"/>
                    <a:pt x="2262" y="5519"/>
                    <a:pt x="2293" y="5519"/>
                  </a:cubicBezTo>
                  <a:cubicBezTo>
                    <a:pt x="3357" y="5519"/>
                    <a:pt x="4839" y="4098"/>
                    <a:pt x="4839" y="4098"/>
                  </a:cubicBezTo>
                  <a:cubicBezTo>
                    <a:pt x="4131" y="3030"/>
                    <a:pt x="4153" y="0"/>
                    <a:pt x="4153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701350" y="4916500"/>
              <a:ext cx="123235" cy="84441"/>
            </a:xfrm>
            <a:custGeom>
              <a:avLst/>
              <a:gdLst/>
              <a:ahLst/>
              <a:cxnLst/>
              <a:rect l="l" t="t" r="r" b="b"/>
              <a:pathLst>
                <a:path w="3380" h="2316" extrusionOk="0">
                  <a:moveTo>
                    <a:pt x="88" y="0"/>
                  </a:moveTo>
                  <a:cubicBezTo>
                    <a:pt x="110" y="404"/>
                    <a:pt x="77" y="840"/>
                    <a:pt x="1" y="1265"/>
                  </a:cubicBezTo>
                  <a:cubicBezTo>
                    <a:pt x="614" y="1929"/>
                    <a:pt x="1228" y="2316"/>
                    <a:pt x="1761" y="2316"/>
                  </a:cubicBezTo>
                  <a:cubicBezTo>
                    <a:pt x="1795" y="2316"/>
                    <a:pt x="1830" y="2314"/>
                    <a:pt x="1864" y="2311"/>
                  </a:cubicBezTo>
                  <a:cubicBezTo>
                    <a:pt x="2311" y="2278"/>
                    <a:pt x="2834" y="1929"/>
                    <a:pt x="3379" y="1363"/>
                  </a:cubicBezTo>
                  <a:cubicBezTo>
                    <a:pt x="3325" y="600"/>
                    <a:pt x="3325" y="0"/>
                    <a:pt x="3325" y="0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906762" y="5067879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963201" y="5095698"/>
              <a:ext cx="4412" cy="2807"/>
            </a:xfrm>
            <a:custGeom>
              <a:avLst/>
              <a:gdLst/>
              <a:ahLst/>
              <a:cxnLst/>
              <a:rect l="l" t="t" r="r" b="b"/>
              <a:pathLst>
                <a:path w="121" h="77" extrusionOk="0">
                  <a:moveTo>
                    <a:pt x="1" y="1"/>
                  </a:moveTo>
                  <a:cubicBezTo>
                    <a:pt x="44" y="22"/>
                    <a:pt x="77" y="44"/>
                    <a:pt x="120" y="77"/>
                  </a:cubicBezTo>
                  <a:cubicBezTo>
                    <a:pt x="77" y="44"/>
                    <a:pt x="44" y="22"/>
                    <a:pt x="1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923460" y="5075427"/>
              <a:ext cx="4011" cy="2042"/>
            </a:xfrm>
            <a:custGeom>
              <a:avLst/>
              <a:gdLst/>
              <a:ahLst/>
              <a:cxnLst/>
              <a:rect l="l" t="t" r="r" b="b"/>
              <a:pathLst>
                <a:path w="110" h="56" extrusionOk="0">
                  <a:moveTo>
                    <a:pt x="1" y="1"/>
                  </a:moveTo>
                  <a:cubicBezTo>
                    <a:pt x="44" y="22"/>
                    <a:pt x="77" y="44"/>
                    <a:pt x="110" y="55"/>
                  </a:cubicBezTo>
                  <a:cubicBezTo>
                    <a:pt x="77" y="44"/>
                    <a:pt x="44" y="22"/>
                    <a:pt x="1" y="1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985842" y="5109224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98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30619" y="4623878"/>
              <a:ext cx="274617" cy="343271"/>
            </a:xfrm>
            <a:custGeom>
              <a:avLst/>
              <a:gdLst/>
              <a:ahLst/>
              <a:cxnLst/>
              <a:rect l="l" t="t" r="r" b="b"/>
              <a:pathLst>
                <a:path w="7532" h="9415" extrusionOk="0">
                  <a:moveTo>
                    <a:pt x="1537" y="0"/>
                  </a:moveTo>
                  <a:cubicBezTo>
                    <a:pt x="1190" y="0"/>
                    <a:pt x="938" y="169"/>
                    <a:pt x="938" y="169"/>
                  </a:cubicBezTo>
                  <a:cubicBezTo>
                    <a:pt x="862" y="964"/>
                    <a:pt x="251" y="2632"/>
                    <a:pt x="1" y="3133"/>
                  </a:cubicBezTo>
                  <a:cubicBezTo>
                    <a:pt x="88" y="3972"/>
                    <a:pt x="382" y="6206"/>
                    <a:pt x="1112" y="7307"/>
                  </a:cubicBezTo>
                  <a:cubicBezTo>
                    <a:pt x="1982" y="8628"/>
                    <a:pt x="2943" y="9414"/>
                    <a:pt x="3713" y="9414"/>
                  </a:cubicBezTo>
                  <a:cubicBezTo>
                    <a:pt x="3744" y="9414"/>
                    <a:pt x="3774" y="9413"/>
                    <a:pt x="3804" y="9411"/>
                  </a:cubicBezTo>
                  <a:cubicBezTo>
                    <a:pt x="4578" y="9345"/>
                    <a:pt x="5559" y="8386"/>
                    <a:pt x="6518" y="6915"/>
                  </a:cubicBezTo>
                  <a:cubicBezTo>
                    <a:pt x="7063" y="6076"/>
                    <a:pt x="7488" y="3340"/>
                    <a:pt x="7531" y="2087"/>
                  </a:cubicBezTo>
                  <a:lnTo>
                    <a:pt x="7531" y="2087"/>
                  </a:lnTo>
                  <a:cubicBezTo>
                    <a:pt x="7531" y="2087"/>
                    <a:pt x="6594" y="2267"/>
                    <a:pt x="5554" y="2267"/>
                  </a:cubicBezTo>
                  <a:cubicBezTo>
                    <a:pt x="4455" y="2267"/>
                    <a:pt x="3241" y="2066"/>
                    <a:pt x="2900" y="1237"/>
                  </a:cubicBezTo>
                  <a:cubicBezTo>
                    <a:pt x="2482" y="232"/>
                    <a:pt x="1944" y="0"/>
                    <a:pt x="1537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87459" y="4758376"/>
              <a:ext cx="25048" cy="31392"/>
            </a:xfrm>
            <a:custGeom>
              <a:avLst/>
              <a:gdLst/>
              <a:ahLst/>
              <a:cxnLst/>
              <a:rect l="l" t="t" r="r" b="b"/>
              <a:pathLst>
                <a:path w="687" h="861" extrusionOk="0">
                  <a:moveTo>
                    <a:pt x="338" y="0"/>
                  </a:moveTo>
                  <a:cubicBezTo>
                    <a:pt x="153" y="0"/>
                    <a:pt x="0" y="196"/>
                    <a:pt x="0" y="436"/>
                  </a:cubicBezTo>
                  <a:cubicBezTo>
                    <a:pt x="0" y="665"/>
                    <a:pt x="153" y="861"/>
                    <a:pt x="338" y="861"/>
                  </a:cubicBezTo>
                  <a:cubicBezTo>
                    <a:pt x="534" y="861"/>
                    <a:pt x="687" y="665"/>
                    <a:pt x="687" y="436"/>
                  </a:cubicBezTo>
                  <a:cubicBezTo>
                    <a:pt x="687" y="196"/>
                    <a:pt x="534" y="0"/>
                    <a:pt x="338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811822" y="4758376"/>
              <a:ext cx="25048" cy="31392"/>
            </a:xfrm>
            <a:custGeom>
              <a:avLst/>
              <a:gdLst/>
              <a:ahLst/>
              <a:cxnLst/>
              <a:rect l="l" t="t" r="r" b="b"/>
              <a:pathLst>
                <a:path w="687" h="861" extrusionOk="0">
                  <a:moveTo>
                    <a:pt x="349" y="0"/>
                  </a:moveTo>
                  <a:cubicBezTo>
                    <a:pt x="153" y="0"/>
                    <a:pt x="0" y="196"/>
                    <a:pt x="0" y="436"/>
                  </a:cubicBezTo>
                  <a:cubicBezTo>
                    <a:pt x="0" y="665"/>
                    <a:pt x="153" y="861"/>
                    <a:pt x="349" y="861"/>
                  </a:cubicBezTo>
                  <a:cubicBezTo>
                    <a:pt x="534" y="861"/>
                    <a:pt x="687" y="665"/>
                    <a:pt x="687" y="436"/>
                  </a:cubicBezTo>
                  <a:cubicBezTo>
                    <a:pt x="687" y="196"/>
                    <a:pt x="534" y="0"/>
                    <a:pt x="349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784295" y="4717469"/>
              <a:ext cx="89145" cy="29022"/>
            </a:xfrm>
            <a:custGeom>
              <a:avLst/>
              <a:gdLst/>
              <a:ahLst/>
              <a:cxnLst/>
              <a:rect l="l" t="t" r="r" b="b"/>
              <a:pathLst>
                <a:path w="2445" h="796" extrusionOk="0">
                  <a:moveTo>
                    <a:pt x="1175" y="0"/>
                  </a:moveTo>
                  <a:cubicBezTo>
                    <a:pt x="600" y="0"/>
                    <a:pt x="1" y="596"/>
                    <a:pt x="80" y="675"/>
                  </a:cubicBezTo>
                  <a:cubicBezTo>
                    <a:pt x="115" y="710"/>
                    <a:pt x="151" y="721"/>
                    <a:pt x="183" y="721"/>
                  </a:cubicBezTo>
                  <a:cubicBezTo>
                    <a:pt x="230" y="721"/>
                    <a:pt x="265" y="697"/>
                    <a:pt x="265" y="697"/>
                  </a:cubicBezTo>
                  <a:cubicBezTo>
                    <a:pt x="547" y="398"/>
                    <a:pt x="866" y="295"/>
                    <a:pt x="1170" y="295"/>
                  </a:cubicBezTo>
                  <a:cubicBezTo>
                    <a:pt x="1841" y="295"/>
                    <a:pt x="2445" y="795"/>
                    <a:pt x="2445" y="795"/>
                  </a:cubicBezTo>
                  <a:cubicBezTo>
                    <a:pt x="2445" y="795"/>
                    <a:pt x="2194" y="217"/>
                    <a:pt x="1355" y="21"/>
                  </a:cubicBezTo>
                  <a:cubicBezTo>
                    <a:pt x="1296" y="7"/>
                    <a:pt x="1235" y="0"/>
                    <a:pt x="1175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47318" y="4717469"/>
              <a:ext cx="89145" cy="29022"/>
            </a:xfrm>
            <a:custGeom>
              <a:avLst/>
              <a:gdLst/>
              <a:ahLst/>
              <a:cxnLst/>
              <a:rect l="l" t="t" r="r" b="b"/>
              <a:pathLst>
                <a:path w="2445" h="796" extrusionOk="0">
                  <a:moveTo>
                    <a:pt x="1281" y="0"/>
                  </a:moveTo>
                  <a:cubicBezTo>
                    <a:pt x="1221" y="0"/>
                    <a:pt x="1160" y="7"/>
                    <a:pt x="1101" y="21"/>
                  </a:cubicBezTo>
                  <a:cubicBezTo>
                    <a:pt x="251" y="217"/>
                    <a:pt x="0" y="795"/>
                    <a:pt x="0" y="795"/>
                  </a:cubicBezTo>
                  <a:cubicBezTo>
                    <a:pt x="0" y="795"/>
                    <a:pt x="604" y="295"/>
                    <a:pt x="1279" y="295"/>
                  </a:cubicBezTo>
                  <a:cubicBezTo>
                    <a:pt x="1585" y="295"/>
                    <a:pt x="1905" y="398"/>
                    <a:pt x="2191" y="697"/>
                  </a:cubicBezTo>
                  <a:cubicBezTo>
                    <a:pt x="2191" y="697"/>
                    <a:pt x="2222" y="721"/>
                    <a:pt x="2266" y="721"/>
                  </a:cubicBezTo>
                  <a:cubicBezTo>
                    <a:pt x="2296" y="721"/>
                    <a:pt x="2331" y="710"/>
                    <a:pt x="2365" y="675"/>
                  </a:cubicBezTo>
                  <a:cubicBezTo>
                    <a:pt x="2444" y="596"/>
                    <a:pt x="1854" y="0"/>
                    <a:pt x="1281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74334" y="4810404"/>
              <a:ext cx="58846" cy="24282"/>
            </a:xfrm>
            <a:custGeom>
              <a:avLst/>
              <a:gdLst/>
              <a:ahLst/>
              <a:cxnLst/>
              <a:rect l="l" t="t" r="r" b="b"/>
              <a:pathLst>
                <a:path w="1614" h="666" extrusionOk="0">
                  <a:moveTo>
                    <a:pt x="807" y="1"/>
                  </a:moveTo>
                  <a:cubicBezTo>
                    <a:pt x="360" y="1"/>
                    <a:pt x="1" y="153"/>
                    <a:pt x="1" y="339"/>
                  </a:cubicBezTo>
                  <a:cubicBezTo>
                    <a:pt x="1" y="524"/>
                    <a:pt x="360" y="665"/>
                    <a:pt x="807" y="665"/>
                  </a:cubicBezTo>
                  <a:cubicBezTo>
                    <a:pt x="1254" y="665"/>
                    <a:pt x="1613" y="524"/>
                    <a:pt x="1613" y="339"/>
                  </a:cubicBezTo>
                  <a:cubicBezTo>
                    <a:pt x="1613" y="153"/>
                    <a:pt x="1254" y="1"/>
                    <a:pt x="807" y="1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799900" y="4808435"/>
              <a:ext cx="58846" cy="24647"/>
            </a:xfrm>
            <a:custGeom>
              <a:avLst/>
              <a:gdLst/>
              <a:ahLst/>
              <a:cxnLst/>
              <a:rect l="l" t="t" r="r" b="b"/>
              <a:pathLst>
                <a:path w="1614" h="676" extrusionOk="0">
                  <a:moveTo>
                    <a:pt x="807" y="0"/>
                  </a:moveTo>
                  <a:cubicBezTo>
                    <a:pt x="360" y="0"/>
                    <a:pt x="0" y="153"/>
                    <a:pt x="0" y="338"/>
                  </a:cubicBezTo>
                  <a:cubicBezTo>
                    <a:pt x="0" y="523"/>
                    <a:pt x="360" y="676"/>
                    <a:pt x="807" y="676"/>
                  </a:cubicBezTo>
                  <a:cubicBezTo>
                    <a:pt x="1254" y="676"/>
                    <a:pt x="1613" y="523"/>
                    <a:pt x="1613" y="338"/>
                  </a:cubicBezTo>
                  <a:cubicBezTo>
                    <a:pt x="1613" y="153"/>
                    <a:pt x="1254" y="0"/>
                    <a:pt x="807" y="0"/>
                  </a:cubicBezTo>
                  <a:close/>
                </a:path>
              </a:pathLst>
            </a:custGeom>
            <a:solidFill>
              <a:srgbClr val="F5A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761763" y="4770663"/>
              <a:ext cx="29423" cy="93957"/>
            </a:xfrm>
            <a:custGeom>
              <a:avLst/>
              <a:gdLst/>
              <a:ahLst/>
              <a:cxnLst/>
              <a:rect l="l" t="t" r="r" b="b"/>
              <a:pathLst>
                <a:path w="807" h="2577" extrusionOk="0">
                  <a:moveTo>
                    <a:pt x="338" y="1"/>
                  </a:moveTo>
                  <a:cubicBezTo>
                    <a:pt x="338" y="1"/>
                    <a:pt x="567" y="1603"/>
                    <a:pt x="600" y="1919"/>
                  </a:cubicBezTo>
                  <a:cubicBezTo>
                    <a:pt x="632" y="2224"/>
                    <a:pt x="0" y="2529"/>
                    <a:pt x="131" y="2573"/>
                  </a:cubicBezTo>
                  <a:cubicBezTo>
                    <a:pt x="141" y="2575"/>
                    <a:pt x="153" y="2576"/>
                    <a:pt x="167" y="2576"/>
                  </a:cubicBezTo>
                  <a:cubicBezTo>
                    <a:pt x="346" y="2576"/>
                    <a:pt x="807" y="2380"/>
                    <a:pt x="807" y="1995"/>
                  </a:cubicBezTo>
                  <a:cubicBezTo>
                    <a:pt x="807" y="1581"/>
                    <a:pt x="338" y="1"/>
                    <a:pt x="338" y="1"/>
                  </a:cubicBezTo>
                  <a:close/>
                </a:path>
              </a:pathLst>
            </a:custGeom>
            <a:solidFill>
              <a:srgbClr val="AD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744263" y="4891453"/>
              <a:ext cx="55674" cy="17938"/>
            </a:xfrm>
            <a:custGeom>
              <a:avLst/>
              <a:gdLst/>
              <a:ahLst/>
              <a:cxnLst/>
              <a:rect l="l" t="t" r="r" b="b"/>
              <a:pathLst>
                <a:path w="1527" h="492" extrusionOk="0">
                  <a:moveTo>
                    <a:pt x="1526" y="1"/>
                  </a:moveTo>
                  <a:cubicBezTo>
                    <a:pt x="1526" y="1"/>
                    <a:pt x="1026" y="154"/>
                    <a:pt x="737" y="154"/>
                  </a:cubicBezTo>
                  <a:cubicBezTo>
                    <a:pt x="728" y="154"/>
                    <a:pt x="718" y="154"/>
                    <a:pt x="709" y="153"/>
                  </a:cubicBezTo>
                  <a:cubicBezTo>
                    <a:pt x="426" y="132"/>
                    <a:pt x="1" y="44"/>
                    <a:pt x="1" y="44"/>
                  </a:cubicBezTo>
                  <a:lnTo>
                    <a:pt x="1" y="44"/>
                  </a:lnTo>
                  <a:cubicBezTo>
                    <a:pt x="1" y="44"/>
                    <a:pt x="415" y="480"/>
                    <a:pt x="687" y="491"/>
                  </a:cubicBezTo>
                  <a:cubicBezTo>
                    <a:pt x="1090" y="491"/>
                    <a:pt x="1526" y="1"/>
                    <a:pt x="1526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967977" y="3799971"/>
              <a:ext cx="299628" cy="135157"/>
            </a:xfrm>
            <a:custGeom>
              <a:avLst/>
              <a:gdLst/>
              <a:ahLst/>
              <a:cxnLst/>
              <a:rect l="l" t="t" r="r" b="b"/>
              <a:pathLst>
                <a:path w="8218" h="3707" extrusionOk="0">
                  <a:moveTo>
                    <a:pt x="4163" y="1"/>
                  </a:moveTo>
                  <a:cubicBezTo>
                    <a:pt x="2867" y="1"/>
                    <a:pt x="338" y="1559"/>
                    <a:pt x="175" y="2050"/>
                  </a:cubicBezTo>
                  <a:cubicBezTo>
                    <a:pt x="0" y="2540"/>
                    <a:pt x="77" y="3706"/>
                    <a:pt x="77" y="3706"/>
                  </a:cubicBezTo>
                  <a:cubicBezTo>
                    <a:pt x="77" y="3706"/>
                    <a:pt x="1690" y="1276"/>
                    <a:pt x="4163" y="1265"/>
                  </a:cubicBezTo>
                  <a:cubicBezTo>
                    <a:pt x="4174" y="1265"/>
                    <a:pt x="4185" y="1265"/>
                    <a:pt x="4196" y="1265"/>
                  </a:cubicBezTo>
                  <a:cubicBezTo>
                    <a:pt x="6651" y="1265"/>
                    <a:pt x="8218" y="3706"/>
                    <a:pt x="8218" y="3706"/>
                  </a:cubicBezTo>
                  <a:cubicBezTo>
                    <a:pt x="8218" y="3706"/>
                    <a:pt x="8174" y="1853"/>
                    <a:pt x="8054" y="1516"/>
                  </a:cubicBezTo>
                  <a:cubicBezTo>
                    <a:pt x="7934" y="1189"/>
                    <a:pt x="5460" y="1"/>
                    <a:pt x="4163" y="1"/>
                  </a:cubicBezTo>
                  <a:close/>
                </a:path>
              </a:pathLst>
            </a:custGeom>
            <a:solidFill>
              <a:srgbClr val="45BE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1586619" y="5007102"/>
              <a:ext cx="410503" cy="271408"/>
            </a:xfrm>
            <a:custGeom>
              <a:avLst/>
              <a:gdLst/>
              <a:ahLst/>
              <a:cxnLst/>
              <a:rect l="l" t="t" r="r" b="b"/>
              <a:pathLst>
                <a:path w="11259" h="7444" extrusionOk="0">
                  <a:moveTo>
                    <a:pt x="5701" y="0"/>
                  </a:moveTo>
                  <a:cubicBezTo>
                    <a:pt x="4284" y="0"/>
                    <a:pt x="1101" y="207"/>
                    <a:pt x="448" y="2736"/>
                  </a:cubicBezTo>
                  <a:cubicBezTo>
                    <a:pt x="1" y="4479"/>
                    <a:pt x="153" y="6070"/>
                    <a:pt x="578" y="7444"/>
                  </a:cubicBezTo>
                  <a:lnTo>
                    <a:pt x="10692" y="7444"/>
                  </a:lnTo>
                  <a:cubicBezTo>
                    <a:pt x="11128" y="5983"/>
                    <a:pt x="11259" y="4414"/>
                    <a:pt x="10648" y="3030"/>
                  </a:cubicBezTo>
                  <a:cubicBezTo>
                    <a:pt x="9722" y="894"/>
                    <a:pt x="8120" y="207"/>
                    <a:pt x="6572" y="44"/>
                  </a:cubicBezTo>
                  <a:cubicBezTo>
                    <a:pt x="6278" y="11"/>
                    <a:pt x="5984" y="0"/>
                    <a:pt x="5701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1651006" y="5150533"/>
              <a:ext cx="287706" cy="127975"/>
            </a:xfrm>
            <a:custGeom>
              <a:avLst/>
              <a:gdLst/>
              <a:ahLst/>
              <a:cxnLst/>
              <a:rect l="l" t="t" r="r" b="b"/>
              <a:pathLst>
                <a:path w="7891" h="3510" extrusionOk="0">
                  <a:moveTo>
                    <a:pt x="2213" y="0"/>
                  </a:moveTo>
                  <a:lnTo>
                    <a:pt x="1897" y="1810"/>
                  </a:lnTo>
                  <a:lnTo>
                    <a:pt x="0" y="2104"/>
                  </a:lnTo>
                  <a:cubicBezTo>
                    <a:pt x="0" y="2104"/>
                    <a:pt x="44" y="2681"/>
                    <a:pt x="196" y="3510"/>
                  </a:cubicBezTo>
                  <a:lnTo>
                    <a:pt x="7782" y="3510"/>
                  </a:lnTo>
                  <a:cubicBezTo>
                    <a:pt x="7869" y="2670"/>
                    <a:pt x="7891" y="2093"/>
                    <a:pt x="7891" y="2093"/>
                  </a:cubicBezTo>
                  <a:lnTo>
                    <a:pt x="4806" y="1940"/>
                  </a:lnTo>
                  <a:lnTo>
                    <a:pt x="2398" y="1820"/>
                  </a:lnTo>
                  <a:lnTo>
                    <a:pt x="2213" y="0"/>
                  </a:lnTo>
                  <a:close/>
                </a:path>
              </a:pathLst>
            </a:custGeom>
            <a:solidFill>
              <a:srgbClr val="F5D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1679225" y="5235373"/>
              <a:ext cx="102744" cy="32048"/>
            </a:xfrm>
            <a:custGeom>
              <a:avLst/>
              <a:gdLst/>
              <a:ahLst/>
              <a:cxnLst/>
              <a:rect l="l" t="t" r="r" b="b"/>
              <a:pathLst>
                <a:path w="2818" h="879" extrusionOk="0">
                  <a:moveTo>
                    <a:pt x="1468" y="1"/>
                  </a:moveTo>
                  <a:cubicBezTo>
                    <a:pt x="1437" y="1"/>
                    <a:pt x="1405" y="2"/>
                    <a:pt x="1373" y="6"/>
                  </a:cubicBezTo>
                  <a:cubicBezTo>
                    <a:pt x="654" y="93"/>
                    <a:pt x="0" y="605"/>
                    <a:pt x="0" y="605"/>
                  </a:cubicBezTo>
                  <a:cubicBezTo>
                    <a:pt x="0" y="605"/>
                    <a:pt x="607" y="289"/>
                    <a:pt x="1276" y="289"/>
                  </a:cubicBezTo>
                  <a:cubicBezTo>
                    <a:pt x="1705" y="289"/>
                    <a:pt x="2159" y="419"/>
                    <a:pt x="2496" y="845"/>
                  </a:cubicBezTo>
                  <a:cubicBezTo>
                    <a:pt x="2496" y="845"/>
                    <a:pt x="2539" y="879"/>
                    <a:pt x="2604" y="879"/>
                  </a:cubicBezTo>
                  <a:cubicBezTo>
                    <a:pt x="2636" y="879"/>
                    <a:pt x="2674" y="870"/>
                    <a:pt x="2714" y="845"/>
                  </a:cubicBezTo>
                  <a:cubicBezTo>
                    <a:pt x="2818" y="772"/>
                    <a:pt x="2164" y="1"/>
                    <a:pt x="146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380290" y="5147361"/>
              <a:ext cx="274216" cy="131147"/>
            </a:xfrm>
            <a:custGeom>
              <a:avLst/>
              <a:gdLst/>
              <a:ahLst/>
              <a:cxnLst/>
              <a:rect l="l" t="t" r="r" b="b"/>
              <a:pathLst>
                <a:path w="7521" h="3597" extrusionOk="0">
                  <a:moveTo>
                    <a:pt x="2300" y="2158"/>
                  </a:moveTo>
                  <a:cubicBezTo>
                    <a:pt x="2998" y="2169"/>
                    <a:pt x="3521" y="2834"/>
                    <a:pt x="3445" y="2965"/>
                  </a:cubicBezTo>
                  <a:cubicBezTo>
                    <a:pt x="3438" y="2976"/>
                    <a:pt x="3428" y="2982"/>
                    <a:pt x="3415" y="2982"/>
                  </a:cubicBezTo>
                  <a:cubicBezTo>
                    <a:pt x="3303" y="2982"/>
                    <a:pt x="2953" y="2615"/>
                    <a:pt x="2454" y="2615"/>
                  </a:cubicBezTo>
                  <a:cubicBezTo>
                    <a:pt x="2404" y="2615"/>
                    <a:pt x="2353" y="2619"/>
                    <a:pt x="2300" y="2627"/>
                  </a:cubicBezTo>
                  <a:cubicBezTo>
                    <a:pt x="1786" y="2714"/>
                    <a:pt x="1187" y="3102"/>
                    <a:pt x="1041" y="3102"/>
                  </a:cubicBezTo>
                  <a:cubicBezTo>
                    <a:pt x="1005" y="3102"/>
                    <a:pt x="997" y="3078"/>
                    <a:pt x="1025" y="3019"/>
                  </a:cubicBezTo>
                  <a:cubicBezTo>
                    <a:pt x="1025" y="3019"/>
                    <a:pt x="1614" y="2158"/>
                    <a:pt x="2300" y="2158"/>
                  </a:cubicBezTo>
                  <a:close/>
                  <a:moveTo>
                    <a:pt x="5603" y="2158"/>
                  </a:moveTo>
                  <a:cubicBezTo>
                    <a:pt x="6300" y="2158"/>
                    <a:pt x="6878" y="3019"/>
                    <a:pt x="6878" y="3019"/>
                  </a:cubicBezTo>
                  <a:cubicBezTo>
                    <a:pt x="6908" y="3078"/>
                    <a:pt x="6902" y="3102"/>
                    <a:pt x="6867" y="3102"/>
                  </a:cubicBezTo>
                  <a:cubicBezTo>
                    <a:pt x="6727" y="3102"/>
                    <a:pt x="6128" y="2714"/>
                    <a:pt x="5613" y="2627"/>
                  </a:cubicBezTo>
                  <a:cubicBezTo>
                    <a:pt x="5561" y="2619"/>
                    <a:pt x="5510" y="2615"/>
                    <a:pt x="5460" y="2615"/>
                  </a:cubicBezTo>
                  <a:cubicBezTo>
                    <a:pt x="4961" y="2615"/>
                    <a:pt x="4611" y="2982"/>
                    <a:pt x="4499" y="2982"/>
                  </a:cubicBezTo>
                  <a:cubicBezTo>
                    <a:pt x="4486" y="2982"/>
                    <a:pt x="4476" y="2976"/>
                    <a:pt x="4469" y="2965"/>
                  </a:cubicBezTo>
                  <a:cubicBezTo>
                    <a:pt x="4393" y="2834"/>
                    <a:pt x="4916" y="2169"/>
                    <a:pt x="5603" y="2158"/>
                  </a:cubicBezTo>
                  <a:close/>
                  <a:moveTo>
                    <a:pt x="5330" y="0"/>
                  </a:moveTo>
                  <a:cubicBezTo>
                    <a:pt x="5330" y="0"/>
                    <a:pt x="5439" y="839"/>
                    <a:pt x="4371" y="861"/>
                  </a:cubicBezTo>
                  <a:cubicBezTo>
                    <a:pt x="4322" y="863"/>
                    <a:pt x="4273" y="864"/>
                    <a:pt x="4223" y="864"/>
                  </a:cubicBezTo>
                  <a:cubicBezTo>
                    <a:pt x="2597" y="864"/>
                    <a:pt x="197" y="33"/>
                    <a:pt x="197" y="33"/>
                  </a:cubicBezTo>
                  <a:lnTo>
                    <a:pt x="197" y="33"/>
                  </a:lnTo>
                  <a:cubicBezTo>
                    <a:pt x="557" y="1482"/>
                    <a:pt x="1" y="3499"/>
                    <a:pt x="1" y="3499"/>
                  </a:cubicBezTo>
                  <a:lnTo>
                    <a:pt x="23" y="3597"/>
                  </a:lnTo>
                  <a:lnTo>
                    <a:pt x="7521" y="3597"/>
                  </a:lnTo>
                  <a:cubicBezTo>
                    <a:pt x="7368" y="2703"/>
                    <a:pt x="7292" y="1297"/>
                    <a:pt x="7292" y="1297"/>
                  </a:cubicBezTo>
                  <a:cubicBezTo>
                    <a:pt x="7233" y="1313"/>
                    <a:pt x="7173" y="1321"/>
                    <a:pt x="7112" y="1321"/>
                  </a:cubicBezTo>
                  <a:cubicBezTo>
                    <a:pt x="6302" y="1321"/>
                    <a:pt x="5330" y="0"/>
                    <a:pt x="5330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325090" y="4891088"/>
              <a:ext cx="437885" cy="387424"/>
            </a:xfrm>
            <a:custGeom>
              <a:avLst/>
              <a:gdLst/>
              <a:ahLst/>
              <a:cxnLst/>
              <a:rect l="l" t="t" r="r" b="b"/>
              <a:pathLst>
                <a:path w="12010" h="10626" extrusionOk="0">
                  <a:moveTo>
                    <a:pt x="7906" y="0"/>
                  </a:moveTo>
                  <a:cubicBezTo>
                    <a:pt x="6840" y="0"/>
                    <a:pt x="7226" y="2092"/>
                    <a:pt x="7226" y="2092"/>
                  </a:cubicBezTo>
                  <a:cubicBezTo>
                    <a:pt x="7226" y="2092"/>
                    <a:pt x="5804" y="190"/>
                    <a:pt x="3951" y="190"/>
                  </a:cubicBezTo>
                  <a:cubicBezTo>
                    <a:pt x="3892" y="190"/>
                    <a:pt x="3831" y="192"/>
                    <a:pt x="3771" y="196"/>
                  </a:cubicBezTo>
                  <a:cubicBezTo>
                    <a:pt x="1820" y="338"/>
                    <a:pt x="3357" y="2561"/>
                    <a:pt x="3357" y="2561"/>
                  </a:cubicBezTo>
                  <a:cubicBezTo>
                    <a:pt x="3357" y="2561"/>
                    <a:pt x="2093" y="2594"/>
                    <a:pt x="1253" y="3389"/>
                  </a:cubicBezTo>
                  <a:cubicBezTo>
                    <a:pt x="120" y="4468"/>
                    <a:pt x="0" y="6691"/>
                    <a:pt x="578" y="8588"/>
                  </a:cubicBezTo>
                  <a:cubicBezTo>
                    <a:pt x="675" y="8516"/>
                    <a:pt x="781" y="8475"/>
                    <a:pt x="887" y="8475"/>
                  </a:cubicBezTo>
                  <a:cubicBezTo>
                    <a:pt x="959" y="8475"/>
                    <a:pt x="1031" y="8494"/>
                    <a:pt x="1101" y="8533"/>
                  </a:cubicBezTo>
                  <a:cubicBezTo>
                    <a:pt x="1123" y="8544"/>
                    <a:pt x="1133" y="8544"/>
                    <a:pt x="1155" y="8555"/>
                  </a:cubicBezTo>
                  <a:lnTo>
                    <a:pt x="1515" y="10528"/>
                  </a:lnTo>
                  <a:cubicBezTo>
                    <a:pt x="1515" y="10528"/>
                    <a:pt x="2071" y="8511"/>
                    <a:pt x="1711" y="7062"/>
                  </a:cubicBezTo>
                  <a:lnTo>
                    <a:pt x="1711" y="7062"/>
                  </a:lnTo>
                  <a:cubicBezTo>
                    <a:pt x="1711" y="7062"/>
                    <a:pt x="4111" y="7893"/>
                    <a:pt x="5737" y="7893"/>
                  </a:cubicBezTo>
                  <a:cubicBezTo>
                    <a:pt x="5787" y="7893"/>
                    <a:pt x="5836" y="7892"/>
                    <a:pt x="5885" y="7890"/>
                  </a:cubicBezTo>
                  <a:cubicBezTo>
                    <a:pt x="6953" y="7868"/>
                    <a:pt x="6844" y="7029"/>
                    <a:pt x="6844" y="7029"/>
                  </a:cubicBezTo>
                  <a:lnTo>
                    <a:pt x="6844" y="7029"/>
                  </a:lnTo>
                  <a:cubicBezTo>
                    <a:pt x="6844" y="7029"/>
                    <a:pt x="7816" y="8350"/>
                    <a:pt x="8626" y="8350"/>
                  </a:cubicBezTo>
                  <a:cubicBezTo>
                    <a:pt x="8687" y="8350"/>
                    <a:pt x="8747" y="8342"/>
                    <a:pt x="8806" y="8326"/>
                  </a:cubicBezTo>
                  <a:cubicBezTo>
                    <a:pt x="8806" y="8326"/>
                    <a:pt x="8882" y="9732"/>
                    <a:pt x="9035" y="10626"/>
                  </a:cubicBezTo>
                  <a:lnTo>
                    <a:pt x="9253" y="10626"/>
                  </a:lnTo>
                  <a:lnTo>
                    <a:pt x="9427" y="9111"/>
                  </a:lnTo>
                  <a:cubicBezTo>
                    <a:pt x="9635" y="8992"/>
                    <a:pt x="9815" y="8941"/>
                    <a:pt x="9968" y="8941"/>
                  </a:cubicBezTo>
                  <a:cubicBezTo>
                    <a:pt x="10208" y="8941"/>
                    <a:pt x="10382" y="9066"/>
                    <a:pt x="10495" y="9252"/>
                  </a:cubicBezTo>
                  <a:cubicBezTo>
                    <a:pt x="10920" y="8566"/>
                    <a:pt x="11476" y="7858"/>
                    <a:pt x="11672" y="7171"/>
                  </a:cubicBezTo>
                  <a:cubicBezTo>
                    <a:pt x="12010" y="5961"/>
                    <a:pt x="11367" y="4664"/>
                    <a:pt x="11367" y="4664"/>
                  </a:cubicBezTo>
                  <a:cubicBezTo>
                    <a:pt x="11367" y="4664"/>
                    <a:pt x="10669" y="1362"/>
                    <a:pt x="8675" y="251"/>
                  </a:cubicBezTo>
                  <a:cubicBezTo>
                    <a:pt x="8359" y="75"/>
                    <a:pt x="8107" y="0"/>
                    <a:pt x="7906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321116" y="5200081"/>
              <a:ext cx="60013" cy="78425"/>
            </a:xfrm>
            <a:custGeom>
              <a:avLst/>
              <a:gdLst/>
              <a:ahLst/>
              <a:cxnLst/>
              <a:rect l="l" t="t" r="r" b="b"/>
              <a:pathLst>
                <a:path w="1646" h="2151" extrusionOk="0">
                  <a:moveTo>
                    <a:pt x="996" y="0"/>
                  </a:moveTo>
                  <a:cubicBezTo>
                    <a:pt x="890" y="0"/>
                    <a:pt x="784" y="41"/>
                    <a:pt x="687" y="113"/>
                  </a:cubicBezTo>
                  <a:cubicBezTo>
                    <a:pt x="283" y="418"/>
                    <a:pt x="0" y="1224"/>
                    <a:pt x="207" y="1824"/>
                  </a:cubicBezTo>
                  <a:cubicBezTo>
                    <a:pt x="251" y="1933"/>
                    <a:pt x="305" y="2042"/>
                    <a:pt x="382" y="2151"/>
                  </a:cubicBezTo>
                  <a:lnTo>
                    <a:pt x="1646" y="2151"/>
                  </a:lnTo>
                  <a:lnTo>
                    <a:pt x="1624" y="2053"/>
                  </a:lnTo>
                  <a:lnTo>
                    <a:pt x="1264" y="80"/>
                  </a:lnTo>
                  <a:cubicBezTo>
                    <a:pt x="1242" y="69"/>
                    <a:pt x="1232" y="69"/>
                    <a:pt x="1210" y="58"/>
                  </a:cubicBezTo>
                  <a:cubicBezTo>
                    <a:pt x="1140" y="19"/>
                    <a:pt x="1068" y="0"/>
                    <a:pt x="996" y="0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62412" y="5217034"/>
              <a:ext cx="52903" cy="61472"/>
            </a:xfrm>
            <a:custGeom>
              <a:avLst/>
              <a:gdLst/>
              <a:ahLst/>
              <a:cxnLst/>
              <a:rect l="l" t="t" r="r" b="b"/>
              <a:pathLst>
                <a:path w="1451" h="1686" extrusionOk="0">
                  <a:moveTo>
                    <a:pt x="716" y="1"/>
                  </a:moveTo>
                  <a:cubicBezTo>
                    <a:pt x="563" y="1"/>
                    <a:pt x="383" y="52"/>
                    <a:pt x="175" y="171"/>
                  </a:cubicBezTo>
                  <a:lnTo>
                    <a:pt x="1" y="1686"/>
                  </a:lnTo>
                  <a:lnTo>
                    <a:pt x="1112" y="1686"/>
                  </a:lnTo>
                  <a:cubicBezTo>
                    <a:pt x="1178" y="1620"/>
                    <a:pt x="1221" y="1544"/>
                    <a:pt x="1265" y="1479"/>
                  </a:cubicBezTo>
                  <a:cubicBezTo>
                    <a:pt x="1450" y="1184"/>
                    <a:pt x="1450" y="650"/>
                    <a:pt x="1243" y="312"/>
                  </a:cubicBezTo>
                  <a:cubicBezTo>
                    <a:pt x="1130" y="126"/>
                    <a:pt x="956" y="1"/>
                    <a:pt x="716" y="1"/>
                  </a:cubicBezTo>
                  <a:close/>
                </a:path>
              </a:pathLst>
            </a:custGeom>
            <a:solidFill>
              <a:srgbClr val="C16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416640" y="5226040"/>
              <a:ext cx="92061" cy="34418"/>
            </a:xfrm>
            <a:custGeom>
              <a:avLst/>
              <a:gdLst/>
              <a:ahLst/>
              <a:cxnLst/>
              <a:rect l="l" t="t" r="r" b="b"/>
              <a:pathLst>
                <a:path w="2525" h="944" extrusionOk="0">
                  <a:moveTo>
                    <a:pt x="1303" y="0"/>
                  </a:moveTo>
                  <a:cubicBezTo>
                    <a:pt x="617" y="0"/>
                    <a:pt x="28" y="861"/>
                    <a:pt x="28" y="861"/>
                  </a:cubicBezTo>
                  <a:cubicBezTo>
                    <a:pt x="0" y="920"/>
                    <a:pt x="8" y="944"/>
                    <a:pt x="44" y="944"/>
                  </a:cubicBezTo>
                  <a:cubicBezTo>
                    <a:pt x="190" y="944"/>
                    <a:pt x="789" y="556"/>
                    <a:pt x="1303" y="469"/>
                  </a:cubicBezTo>
                  <a:cubicBezTo>
                    <a:pt x="1356" y="461"/>
                    <a:pt x="1407" y="457"/>
                    <a:pt x="1457" y="457"/>
                  </a:cubicBezTo>
                  <a:cubicBezTo>
                    <a:pt x="1956" y="457"/>
                    <a:pt x="2306" y="824"/>
                    <a:pt x="2418" y="824"/>
                  </a:cubicBezTo>
                  <a:cubicBezTo>
                    <a:pt x="2431" y="824"/>
                    <a:pt x="2441" y="818"/>
                    <a:pt x="2448" y="807"/>
                  </a:cubicBezTo>
                  <a:cubicBezTo>
                    <a:pt x="2524" y="676"/>
                    <a:pt x="2001" y="11"/>
                    <a:pt x="1303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40419" y="5226040"/>
              <a:ext cx="91770" cy="34418"/>
            </a:xfrm>
            <a:custGeom>
              <a:avLst/>
              <a:gdLst/>
              <a:ahLst/>
              <a:cxnLst/>
              <a:rect l="l" t="t" r="r" b="b"/>
              <a:pathLst>
                <a:path w="2517" h="944" extrusionOk="0">
                  <a:moveTo>
                    <a:pt x="1211" y="0"/>
                  </a:moveTo>
                  <a:cubicBezTo>
                    <a:pt x="524" y="11"/>
                    <a:pt x="1" y="676"/>
                    <a:pt x="77" y="807"/>
                  </a:cubicBezTo>
                  <a:cubicBezTo>
                    <a:pt x="84" y="818"/>
                    <a:pt x="94" y="824"/>
                    <a:pt x="107" y="824"/>
                  </a:cubicBezTo>
                  <a:cubicBezTo>
                    <a:pt x="219" y="824"/>
                    <a:pt x="569" y="457"/>
                    <a:pt x="1068" y="457"/>
                  </a:cubicBezTo>
                  <a:cubicBezTo>
                    <a:pt x="1118" y="457"/>
                    <a:pt x="1169" y="461"/>
                    <a:pt x="1221" y="469"/>
                  </a:cubicBezTo>
                  <a:cubicBezTo>
                    <a:pt x="1736" y="556"/>
                    <a:pt x="2335" y="944"/>
                    <a:pt x="2475" y="944"/>
                  </a:cubicBezTo>
                  <a:cubicBezTo>
                    <a:pt x="2510" y="944"/>
                    <a:pt x="2516" y="920"/>
                    <a:pt x="2486" y="861"/>
                  </a:cubicBezTo>
                  <a:cubicBezTo>
                    <a:pt x="2486" y="861"/>
                    <a:pt x="1908" y="0"/>
                    <a:pt x="1211" y="0"/>
                  </a:cubicBezTo>
                  <a:close/>
                </a:path>
              </a:pathLst>
            </a:custGeom>
            <a:solidFill>
              <a:srgbClr val="0C46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1352987" y="5255280"/>
              <a:ext cx="47726" cy="23225"/>
            </a:xfrm>
            <a:custGeom>
              <a:avLst/>
              <a:gdLst/>
              <a:ahLst/>
              <a:cxnLst/>
              <a:rect l="l" t="t" r="r" b="b"/>
              <a:pathLst>
                <a:path w="1309" h="637" extrusionOk="0">
                  <a:moveTo>
                    <a:pt x="592" y="1"/>
                  </a:moveTo>
                  <a:cubicBezTo>
                    <a:pt x="441" y="1"/>
                    <a:pt x="320" y="38"/>
                    <a:pt x="219" y="92"/>
                  </a:cubicBezTo>
                  <a:cubicBezTo>
                    <a:pt x="142" y="288"/>
                    <a:pt x="66" y="473"/>
                    <a:pt x="1" y="637"/>
                  </a:cubicBezTo>
                  <a:lnTo>
                    <a:pt x="1308" y="637"/>
                  </a:lnTo>
                  <a:cubicBezTo>
                    <a:pt x="1276" y="342"/>
                    <a:pt x="1134" y="124"/>
                    <a:pt x="905" y="48"/>
                  </a:cubicBezTo>
                  <a:cubicBezTo>
                    <a:pt x="789" y="15"/>
                    <a:pt x="685" y="1"/>
                    <a:pt x="592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1030760" y="5261588"/>
              <a:ext cx="46122" cy="16917"/>
            </a:xfrm>
            <a:custGeom>
              <a:avLst/>
              <a:gdLst/>
              <a:ahLst/>
              <a:cxnLst/>
              <a:rect l="l" t="t" r="r" b="b"/>
              <a:pathLst>
                <a:path w="1265" h="464" extrusionOk="0">
                  <a:moveTo>
                    <a:pt x="483" y="1"/>
                  </a:moveTo>
                  <a:cubicBezTo>
                    <a:pt x="412" y="1"/>
                    <a:pt x="341" y="9"/>
                    <a:pt x="273" y="28"/>
                  </a:cubicBezTo>
                  <a:cubicBezTo>
                    <a:pt x="109" y="71"/>
                    <a:pt x="22" y="235"/>
                    <a:pt x="0" y="464"/>
                  </a:cubicBezTo>
                  <a:lnTo>
                    <a:pt x="1264" y="464"/>
                  </a:lnTo>
                  <a:cubicBezTo>
                    <a:pt x="1264" y="464"/>
                    <a:pt x="1221" y="355"/>
                    <a:pt x="1134" y="180"/>
                  </a:cubicBezTo>
                  <a:cubicBezTo>
                    <a:pt x="936" y="81"/>
                    <a:pt x="706" y="1"/>
                    <a:pt x="483" y="1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1076845" y="5150533"/>
              <a:ext cx="269439" cy="127975"/>
            </a:xfrm>
            <a:custGeom>
              <a:avLst/>
              <a:gdLst/>
              <a:ahLst/>
              <a:cxnLst/>
              <a:rect l="l" t="t" r="r" b="b"/>
              <a:pathLst>
                <a:path w="7390" h="3510" extrusionOk="0">
                  <a:moveTo>
                    <a:pt x="2221" y="2368"/>
                  </a:moveTo>
                  <a:cubicBezTo>
                    <a:pt x="2414" y="2368"/>
                    <a:pt x="2624" y="2395"/>
                    <a:pt x="2834" y="2453"/>
                  </a:cubicBezTo>
                  <a:cubicBezTo>
                    <a:pt x="3204" y="2551"/>
                    <a:pt x="3324" y="2867"/>
                    <a:pt x="3172" y="2910"/>
                  </a:cubicBezTo>
                  <a:cubicBezTo>
                    <a:pt x="3162" y="2914"/>
                    <a:pt x="3152" y="2915"/>
                    <a:pt x="3140" y="2915"/>
                  </a:cubicBezTo>
                  <a:cubicBezTo>
                    <a:pt x="2983" y="2915"/>
                    <a:pt x="2640" y="2617"/>
                    <a:pt x="2188" y="2617"/>
                  </a:cubicBezTo>
                  <a:cubicBezTo>
                    <a:pt x="2143" y="2617"/>
                    <a:pt x="2096" y="2620"/>
                    <a:pt x="2049" y="2627"/>
                  </a:cubicBezTo>
                  <a:cubicBezTo>
                    <a:pt x="1428" y="2703"/>
                    <a:pt x="1417" y="3019"/>
                    <a:pt x="1177" y="3063"/>
                  </a:cubicBezTo>
                  <a:cubicBezTo>
                    <a:pt x="1166" y="3064"/>
                    <a:pt x="1156" y="3065"/>
                    <a:pt x="1147" y="3065"/>
                  </a:cubicBezTo>
                  <a:cubicBezTo>
                    <a:pt x="899" y="3065"/>
                    <a:pt x="1401" y="2514"/>
                    <a:pt x="1842" y="2409"/>
                  </a:cubicBezTo>
                  <a:cubicBezTo>
                    <a:pt x="1956" y="2382"/>
                    <a:pt x="2084" y="2368"/>
                    <a:pt x="2221" y="2368"/>
                  </a:cubicBezTo>
                  <a:close/>
                  <a:moveTo>
                    <a:pt x="5626" y="2368"/>
                  </a:moveTo>
                  <a:cubicBezTo>
                    <a:pt x="5763" y="2368"/>
                    <a:pt x="5892" y="2382"/>
                    <a:pt x="6005" y="2409"/>
                  </a:cubicBezTo>
                  <a:cubicBezTo>
                    <a:pt x="6447" y="2514"/>
                    <a:pt x="6949" y="3065"/>
                    <a:pt x="6701" y="3065"/>
                  </a:cubicBezTo>
                  <a:cubicBezTo>
                    <a:pt x="6692" y="3065"/>
                    <a:pt x="6681" y="3064"/>
                    <a:pt x="6670" y="3063"/>
                  </a:cubicBezTo>
                  <a:cubicBezTo>
                    <a:pt x="6430" y="3019"/>
                    <a:pt x="6419" y="2703"/>
                    <a:pt x="5809" y="2627"/>
                  </a:cubicBezTo>
                  <a:cubicBezTo>
                    <a:pt x="5761" y="2620"/>
                    <a:pt x="5714" y="2617"/>
                    <a:pt x="5668" y="2617"/>
                  </a:cubicBezTo>
                  <a:cubicBezTo>
                    <a:pt x="5208" y="2617"/>
                    <a:pt x="4865" y="2915"/>
                    <a:pt x="4707" y="2915"/>
                  </a:cubicBezTo>
                  <a:cubicBezTo>
                    <a:pt x="4696" y="2915"/>
                    <a:pt x="4685" y="2914"/>
                    <a:pt x="4676" y="2910"/>
                  </a:cubicBezTo>
                  <a:cubicBezTo>
                    <a:pt x="4523" y="2867"/>
                    <a:pt x="4643" y="2551"/>
                    <a:pt x="5014" y="2453"/>
                  </a:cubicBezTo>
                  <a:cubicBezTo>
                    <a:pt x="5224" y="2395"/>
                    <a:pt x="5433" y="2368"/>
                    <a:pt x="5626" y="2368"/>
                  </a:cubicBezTo>
                  <a:close/>
                  <a:moveTo>
                    <a:pt x="959" y="0"/>
                  </a:moveTo>
                  <a:cubicBezTo>
                    <a:pt x="981" y="284"/>
                    <a:pt x="218" y="1831"/>
                    <a:pt x="98" y="2104"/>
                  </a:cubicBezTo>
                  <a:cubicBezTo>
                    <a:pt x="11" y="2300"/>
                    <a:pt x="0" y="2965"/>
                    <a:pt x="0" y="3303"/>
                  </a:cubicBezTo>
                  <a:cubicBezTo>
                    <a:pt x="0" y="3422"/>
                    <a:pt x="0" y="3499"/>
                    <a:pt x="0" y="3510"/>
                  </a:cubicBezTo>
                  <a:lnTo>
                    <a:pt x="7389" y="3510"/>
                  </a:lnTo>
                  <a:lnTo>
                    <a:pt x="7389" y="3074"/>
                  </a:lnTo>
                  <a:lnTo>
                    <a:pt x="7259" y="2878"/>
                  </a:lnTo>
                  <a:cubicBezTo>
                    <a:pt x="7117" y="2670"/>
                    <a:pt x="6681" y="981"/>
                    <a:pt x="6681" y="981"/>
                  </a:cubicBezTo>
                  <a:lnTo>
                    <a:pt x="6267" y="1079"/>
                  </a:lnTo>
                  <a:cubicBezTo>
                    <a:pt x="6230" y="1087"/>
                    <a:pt x="6190" y="1091"/>
                    <a:pt x="6148" y="1091"/>
                  </a:cubicBezTo>
                  <a:cubicBezTo>
                    <a:pt x="5727" y="1091"/>
                    <a:pt x="5079" y="731"/>
                    <a:pt x="5079" y="731"/>
                  </a:cubicBezTo>
                  <a:lnTo>
                    <a:pt x="5079" y="731"/>
                  </a:lnTo>
                  <a:cubicBezTo>
                    <a:pt x="5079" y="731"/>
                    <a:pt x="5221" y="981"/>
                    <a:pt x="5384" y="1167"/>
                  </a:cubicBezTo>
                  <a:cubicBezTo>
                    <a:pt x="5463" y="1256"/>
                    <a:pt x="5374" y="1297"/>
                    <a:pt x="5131" y="1297"/>
                  </a:cubicBezTo>
                  <a:cubicBezTo>
                    <a:pt x="4874" y="1297"/>
                    <a:pt x="4443" y="1251"/>
                    <a:pt x="3858" y="1167"/>
                  </a:cubicBezTo>
                  <a:cubicBezTo>
                    <a:pt x="2714" y="1014"/>
                    <a:pt x="960" y="1"/>
                    <a:pt x="959" y="0"/>
                  </a:cubicBezTo>
                  <a:close/>
                </a:path>
              </a:pathLst>
            </a:custGeom>
            <a:solidFill>
              <a:srgbClr val="FFC2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1109585" y="5236832"/>
              <a:ext cx="88488" cy="25486"/>
            </a:xfrm>
            <a:custGeom>
              <a:avLst/>
              <a:gdLst/>
              <a:ahLst/>
              <a:cxnLst/>
              <a:rect l="l" t="t" r="r" b="b"/>
              <a:pathLst>
                <a:path w="2427" h="699" extrusionOk="0">
                  <a:moveTo>
                    <a:pt x="1323" y="1"/>
                  </a:moveTo>
                  <a:cubicBezTo>
                    <a:pt x="1186" y="1"/>
                    <a:pt x="1058" y="15"/>
                    <a:pt x="944" y="42"/>
                  </a:cubicBezTo>
                  <a:cubicBezTo>
                    <a:pt x="503" y="147"/>
                    <a:pt x="1" y="698"/>
                    <a:pt x="249" y="698"/>
                  </a:cubicBezTo>
                  <a:cubicBezTo>
                    <a:pt x="258" y="698"/>
                    <a:pt x="268" y="697"/>
                    <a:pt x="279" y="696"/>
                  </a:cubicBezTo>
                  <a:cubicBezTo>
                    <a:pt x="519" y="652"/>
                    <a:pt x="530" y="336"/>
                    <a:pt x="1151" y="260"/>
                  </a:cubicBezTo>
                  <a:cubicBezTo>
                    <a:pt x="1198" y="253"/>
                    <a:pt x="1245" y="250"/>
                    <a:pt x="1290" y="250"/>
                  </a:cubicBezTo>
                  <a:cubicBezTo>
                    <a:pt x="1742" y="250"/>
                    <a:pt x="2085" y="548"/>
                    <a:pt x="2242" y="548"/>
                  </a:cubicBezTo>
                  <a:cubicBezTo>
                    <a:pt x="2254" y="548"/>
                    <a:pt x="2264" y="547"/>
                    <a:pt x="2274" y="543"/>
                  </a:cubicBezTo>
                  <a:cubicBezTo>
                    <a:pt x="2426" y="500"/>
                    <a:pt x="2306" y="184"/>
                    <a:pt x="1936" y="86"/>
                  </a:cubicBezTo>
                  <a:cubicBezTo>
                    <a:pt x="1726" y="28"/>
                    <a:pt x="1516" y="1"/>
                    <a:pt x="1323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1241750" y="5236832"/>
              <a:ext cx="88452" cy="25486"/>
            </a:xfrm>
            <a:custGeom>
              <a:avLst/>
              <a:gdLst/>
              <a:ahLst/>
              <a:cxnLst/>
              <a:rect l="l" t="t" r="r" b="b"/>
              <a:pathLst>
                <a:path w="2426" h="699" extrusionOk="0">
                  <a:moveTo>
                    <a:pt x="1103" y="1"/>
                  </a:moveTo>
                  <a:cubicBezTo>
                    <a:pt x="910" y="1"/>
                    <a:pt x="701" y="28"/>
                    <a:pt x="491" y="86"/>
                  </a:cubicBezTo>
                  <a:cubicBezTo>
                    <a:pt x="120" y="184"/>
                    <a:pt x="0" y="500"/>
                    <a:pt x="153" y="543"/>
                  </a:cubicBezTo>
                  <a:cubicBezTo>
                    <a:pt x="162" y="547"/>
                    <a:pt x="173" y="548"/>
                    <a:pt x="184" y="548"/>
                  </a:cubicBezTo>
                  <a:cubicBezTo>
                    <a:pt x="342" y="548"/>
                    <a:pt x="685" y="250"/>
                    <a:pt x="1145" y="250"/>
                  </a:cubicBezTo>
                  <a:cubicBezTo>
                    <a:pt x="1191" y="250"/>
                    <a:pt x="1238" y="253"/>
                    <a:pt x="1286" y="260"/>
                  </a:cubicBezTo>
                  <a:cubicBezTo>
                    <a:pt x="1896" y="336"/>
                    <a:pt x="1907" y="652"/>
                    <a:pt x="2147" y="696"/>
                  </a:cubicBezTo>
                  <a:cubicBezTo>
                    <a:pt x="2158" y="697"/>
                    <a:pt x="2169" y="698"/>
                    <a:pt x="2178" y="698"/>
                  </a:cubicBezTo>
                  <a:cubicBezTo>
                    <a:pt x="2426" y="698"/>
                    <a:pt x="1924" y="147"/>
                    <a:pt x="1482" y="42"/>
                  </a:cubicBezTo>
                  <a:cubicBezTo>
                    <a:pt x="1369" y="15"/>
                    <a:pt x="1240" y="1"/>
                    <a:pt x="1103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1018437" y="5001523"/>
              <a:ext cx="378710" cy="276987"/>
            </a:xfrm>
            <a:custGeom>
              <a:avLst/>
              <a:gdLst/>
              <a:ahLst/>
              <a:cxnLst/>
              <a:rect l="l" t="t" r="r" b="b"/>
              <a:pathLst>
                <a:path w="10387" h="7597" extrusionOk="0">
                  <a:moveTo>
                    <a:pt x="5155" y="1"/>
                  </a:moveTo>
                  <a:cubicBezTo>
                    <a:pt x="3215" y="1"/>
                    <a:pt x="1188" y="1919"/>
                    <a:pt x="1188" y="1919"/>
                  </a:cubicBezTo>
                  <a:cubicBezTo>
                    <a:pt x="1188" y="1919"/>
                    <a:pt x="717" y="944"/>
                    <a:pt x="539" y="944"/>
                  </a:cubicBezTo>
                  <a:cubicBezTo>
                    <a:pt x="511" y="944"/>
                    <a:pt x="490" y="968"/>
                    <a:pt x="480" y="1025"/>
                  </a:cubicBezTo>
                  <a:cubicBezTo>
                    <a:pt x="404" y="1428"/>
                    <a:pt x="818" y="1908"/>
                    <a:pt x="818" y="1908"/>
                  </a:cubicBezTo>
                  <a:cubicBezTo>
                    <a:pt x="818" y="1908"/>
                    <a:pt x="653" y="1884"/>
                    <a:pt x="471" y="1884"/>
                  </a:cubicBezTo>
                  <a:cubicBezTo>
                    <a:pt x="249" y="1884"/>
                    <a:pt x="0" y="1920"/>
                    <a:pt x="0" y="2082"/>
                  </a:cubicBezTo>
                  <a:cubicBezTo>
                    <a:pt x="0" y="2387"/>
                    <a:pt x="556" y="2540"/>
                    <a:pt x="556" y="2540"/>
                  </a:cubicBezTo>
                  <a:cubicBezTo>
                    <a:pt x="556" y="2540"/>
                    <a:pt x="578" y="3455"/>
                    <a:pt x="589" y="4502"/>
                  </a:cubicBezTo>
                  <a:cubicBezTo>
                    <a:pt x="600" y="5319"/>
                    <a:pt x="1210" y="6725"/>
                    <a:pt x="1472" y="7313"/>
                  </a:cubicBezTo>
                  <a:cubicBezTo>
                    <a:pt x="1559" y="7488"/>
                    <a:pt x="1602" y="7597"/>
                    <a:pt x="1602" y="7597"/>
                  </a:cubicBezTo>
                  <a:cubicBezTo>
                    <a:pt x="1602" y="7586"/>
                    <a:pt x="1602" y="7509"/>
                    <a:pt x="1602" y="7390"/>
                  </a:cubicBezTo>
                  <a:cubicBezTo>
                    <a:pt x="1602" y="7052"/>
                    <a:pt x="1613" y="6387"/>
                    <a:pt x="1700" y="6191"/>
                  </a:cubicBezTo>
                  <a:cubicBezTo>
                    <a:pt x="1820" y="5918"/>
                    <a:pt x="2583" y="4371"/>
                    <a:pt x="2561" y="4098"/>
                  </a:cubicBezTo>
                  <a:lnTo>
                    <a:pt x="2561" y="4098"/>
                  </a:lnTo>
                  <a:cubicBezTo>
                    <a:pt x="2562" y="4098"/>
                    <a:pt x="4316" y="5101"/>
                    <a:pt x="5460" y="5254"/>
                  </a:cubicBezTo>
                  <a:cubicBezTo>
                    <a:pt x="6045" y="5338"/>
                    <a:pt x="6476" y="5384"/>
                    <a:pt x="6733" y="5384"/>
                  </a:cubicBezTo>
                  <a:cubicBezTo>
                    <a:pt x="6976" y="5384"/>
                    <a:pt x="7065" y="5343"/>
                    <a:pt x="6986" y="5254"/>
                  </a:cubicBezTo>
                  <a:cubicBezTo>
                    <a:pt x="6823" y="5068"/>
                    <a:pt x="6681" y="4818"/>
                    <a:pt x="6681" y="4818"/>
                  </a:cubicBezTo>
                  <a:lnTo>
                    <a:pt x="6681" y="4818"/>
                  </a:lnTo>
                  <a:cubicBezTo>
                    <a:pt x="6681" y="4818"/>
                    <a:pt x="7329" y="5178"/>
                    <a:pt x="7750" y="5178"/>
                  </a:cubicBezTo>
                  <a:cubicBezTo>
                    <a:pt x="7792" y="5178"/>
                    <a:pt x="7832" y="5174"/>
                    <a:pt x="7869" y="5166"/>
                  </a:cubicBezTo>
                  <a:lnTo>
                    <a:pt x="8283" y="5068"/>
                  </a:lnTo>
                  <a:cubicBezTo>
                    <a:pt x="8283" y="5068"/>
                    <a:pt x="8719" y="6757"/>
                    <a:pt x="8861" y="6965"/>
                  </a:cubicBezTo>
                  <a:lnTo>
                    <a:pt x="8991" y="7161"/>
                  </a:lnTo>
                  <a:lnTo>
                    <a:pt x="8991" y="7597"/>
                  </a:lnTo>
                  <a:lnTo>
                    <a:pt x="9177" y="7597"/>
                  </a:lnTo>
                  <a:cubicBezTo>
                    <a:pt x="9242" y="7444"/>
                    <a:pt x="9318" y="7248"/>
                    <a:pt x="9395" y="7052"/>
                  </a:cubicBezTo>
                  <a:cubicBezTo>
                    <a:pt x="9536" y="6714"/>
                    <a:pt x="9667" y="6343"/>
                    <a:pt x="9754" y="6049"/>
                  </a:cubicBezTo>
                  <a:cubicBezTo>
                    <a:pt x="9972" y="5297"/>
                    <a:pt x="10386" y="3205"/>
                    <a:pt x="9863" y="2180"/>
                  </a:cubicBezTo>
                  <a:cubicBezTo>
                    <a:pt x="9209" y="916"/>
                    <a:pt x="6616" y="1"/>
                    <a:pt x="5155" y="1"/>
                  </a:cubicBezTo>
                  <a:close/>
                </a:path>
              </a:pathLst>
            </a:custGeom>
            <a:solidFill>
              <a:srgbClr val="7626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1015119" y="4016539"/>
              <a:ext cx="64133" cy="19105"/>
            </a:xfrm>
            <a:custGeom>
              <a:avLst/>
              <a:gdLst/>
              <a:ahLst/>
              <a:cxnLst/>
              <a:rect l="l" t="t" r="r" b="b"/>
              <a:pathLst>
                <a:path w="1759" h="524" extrusionOk="0">
                  <a:moveTo>
                    <a:pt x="1061" y="0"/>
                  </a:moveTo>
                  <a:cubicBezTo>
                    <a:pt x="843" y="0"/>
                    <a:pt x="495" y="327"/>
                    <a:pt x="375" y="327"/>
                  </a:cubicBezTo>
                  <a:cubicBezTo>
                    <a:pt x="326" y="323"/>
                    <a:pt x="249" y="317"/>
                    <a:pt x="181" y="317"/>
                  </a:cubicBezTo>
                  <a:cubicBezTo>
                    <a:pt x="81" y="317"/>
                    <a:pt x="0" y="330"/>
                    <a:pt x="59" y="382"/>
                  </a:cubicBezTo>
                  <a:cubicBezTo>
                    <a:pt x="59" y="382"/>
                    <a:pt x="191" y="524"/>
                    <a:pt x="298" y="524"/>
                  </a:cubicBezTo>
                  <a:cubicBezTo>
                    <a:pt x="302" y="524"/>
                    <a:pt x="306" y="524"/>
                    <a:pt x="309" y="523"/>
                  </a:cubicBezTo>
                  <a:cubicBezTo>
                    <a:pt x="411" y="523"/>
                    <a:pt x="681" y="279"/>
                    <a:pt x="989" y="279"/>
                  </a:cubicBezTo>
                  <a:cubicBezTo>
                    <a:pt x="1013" y="279"/>
                    <a:pt x="1037" y="280"/>
                    <a:pt x="1061" y="284"/>
                  </a:cubicBezTo>
                  <a:cubicBezTo>
                    <a:pt x="1337" y="311"/>
                    <a:pt x="1535" y="478"/>
                    <a:pt x="1636" y="478"/>
                  </a:cubicBezTo>
                  <a:cubicBezTo>
                    <a:pt x="1655" y="478"/>
                    <a:pt x="1670" y="472"/>
                    <a:pt x="1683" y="458"/>
                  </a:cubicBezTo>
                  <a:cubicBezTo>
                    <a:pt x="1759" y="360"/>
                    <a:pt x="1268" y="0"/>
                    <a:pt x="1061" y="0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1172988" y="4013732"/>
              <a:ext cx="64170" cy="19142"/>
            </a:xfrm>
            <a:custGeom>
              <a:avLst/>
              <a:gdLst/>
              <a:ahLst/>
              <a:cxnLst/>
              <a:rect l="l" t="t" r="r" b="b"/>
              <a:pathLst>
                <a:path w="1760" h="525" extrusionOk="0">
                  <a:moveTo>
                    <a:pt x="698" y="1"/>
                  </a:moveTo>
                  <a:cubicBezTo>
                    <a:pt x="491" y="1"/>
                    <a:pt x="1" y="350"/>
                    <a:pt x="77" y="448"/>
                  </a:cubicBezTo>
                  <a:cubicBezTo>
                    <a:pt x="89" y="462"/>
                    <a:pt x="105" y="467"/>
                    <a:pt x="124" y="467"/>
                  </a:cubicBezTo>
                  <a:cubicBezTo>
                    <a:pt x="225" y="467"/>
                    <a:pt x="423" y="301"/>
                    <a:pt x="698" y="273"/>
                  </a:cubicBezTo>
                  <a:cubicBezTo>
                    <a:pt x="717" y="272"/>
                    <a:pt x="736" y="271"/>
                    <a:pt x="755" y="271"/>
                  </a:cubicBezTo>
                  <a:cubicBezTo>
                    <a:pt x="1070" y="271"/>
                    <a:pt x="1347" y="514"/>
                    <a:pt x="1450" y="524"/>
                  </a:cubicBezTo>
                  <a:cubicBezTo>
                    <a:pt x="1454" y="524"/>
                    <a:pt x="1457" y="525"/>
                    <a:pt x="1461" y="525"/>
                  </a:cubicBezTo>
                  <a:cubicBezTo>
                    <a:pt x="1568" y="525"/>
                    <a:pt x="1701" y="371"/>
                    <a:pt x="1701" y="371"/>
                  </a:cubicBezTo>
                  <a:cubicBezTo>
                    <a:pt x="1759" y="320"/>
                    <a:pt x="1679" y="306"/>
                    <a:pt x="1579" y="306"/>
                  </a:cubicBezTo>
                  <a:cubicBezTo>
                    <a:pt x="1511" y="306"/>
                    <a:pt x="1433" y="313"/>
                    <a:pt x="1385" y="317"/>
                  </a:cubicBezTo>
                  <a:cubicBezTo>
                    <a:pt x="1383" y="317"/>
                    <a:pt x="1381" y="317"/>
                    <a:pt x="1379" y="317"/>
                  </a:cubicBezTo>
                  <a:cubicBezTo>
                    <a:pt x="1254" y="317"/>
                    <a:pt x="913" y="1"/>
                    <a:pt x="69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1824005" y="5241717"/>
              <a:ext cx="100812" cy="31283"/>
            </a:xfrm>
            <a:custGeom>
              <a:avLst/>
              <a:gdLst/>
              <a:ahLst/>
              <a:cxnLst/>
              <a:rect l="l" t="t" r="r" b="b"/>
              <a:pathLst>
                <a:path w="2765" h="858" extrusionOk="0">
                  <a:moveTo>
                    <a:pt x="1318" y="1"/>
                  </a:moveTo>
                  <a:cubicBezTo>
                    <a:pt x="643" y="1"/>
                    <a:pt x="1" y="750"/>
                    <a:pt x="105" y="823"/>
                  </a:cubicBezTo>
                  <a:cubicBezTo>
                    <a:pt x="145" y="849"/>
                    <a:pt x="181" y="857"/>
                    <a:pt x="212" y="857"/>
                  </a:cubicBezTo>
                  <a:cubicBezTo>
                    <a:pt x="273" y="857"/>
                    <a:pt x="312" y="823"/>
                    <a:pt x="312" y="823"/>
                  </a:cubicBezTo>
                  <a:cubicBezTo>
                    <a:pt x="645" y="405"/>
                    <a:pt x="1094" y="277"/>
                    <a:pt x="1517" y="277"/>
                  </a:cubicBezTo>
                  <a:cubicBezTo>
                    <a:pt x="2172" y="277"/>
                    <a:pt x="2764" y="584"/>
                    <a:pt x="2764" y="584"/>
                  </a:cubicBezTo>
                  <a:cubicBezTo>
                    <a:pt x="2764" y="584"/>
                    <a:pt x="2132" y="82"/>
                    <a:pt x="1413" y="6"/>
                  </a:cubicBezTo>
                  <a:cubicBezTo>
                    <a:pt x="1381" y="3"/>
                    <a:pt x="1350" y="1"/>
                    <a:pt x="131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4544197" y="5241717"/>
              <a:ext cx="100775" cy="31283"/>
            </a:xfrm>
            <a:custGeom>
              <a:avLst/>
              <a:gdLst/>
              <a:ahLst/>
              <a:cxnLst/>
              <a:rect l="l" t="t" r="r" b="b"/>
              <a:pathLst>
                <a:path w="2764" h="858" extrusionOk="0">
                  <a:moveTo>
                    <a:pt x="1318" y="1"/>
                  </a:moveTo>
                  <a:cubicBezTo>
                    <a:pt x="643" y="1"/>
                    <a:pt x="1" y="750"/>
                    <a:pt x="105" y="823"/>
                  </a:cubicBezTo>
                  <a:cubicBezTo>
                    <a:pt x="145" y="849"/>
                    <a:pt x="182" y="857"/>
                    <a:pt x="215" y="857"/>
                  </a:cubicBezTo>
                  <a:cubicBezTo>
                    <a:pt x="279" y="857"/>
                    <a:pt x="323" y="823"/>
                    <a:pt x="323" y="823"/>
                  </a:cubicBezTo>
                  <a:cubicBezTo>
                    <a:pt x="652" y="405"/>
                    <a:pt x="1098" y="277"/>
                    <a:pt x="1519" y="277"/>
                  </a:cubicBezTo>
                  <a:cubicBezTo>
                    <a:pt x="2172" y="277"/>
                    <a:pt x="2764" y="584"/>
                    <a:pt x="2764" y="584"/>
                  </a:cubicBezTo>
                  <a:cubicBezTo>
                    <a:pt x="2764" y="584"/>
                    <a:pt x="2132" y="82"/>
                    <a:pt x="1413" y="6"/>
                  </a:cubicBezTo>
                  <a:cubicBezTo>
                    <a:pt x="1381" y="3"/>
                    <a:pt x="1350" y="1"/>
                    <a:pt x="1318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7264426" y="5241717"/>
              <a:ext cx="100739" cy="31283"/>
            </a:xfrm>
            <a:custGeom>
              <a:avLst/>
              <a:gdLst/>
              <a:ahLst/>
              <a:cxnLst/>
              <a:rect l="l" t="t" r="r" b="b"/>
              <a:pathLst>
                <a:path w="2763" h="858" extrusionOk="0">
                  <a:moveTo>
                    <a:pt x="1317" y="1"/>
                  </a:moveTo>
                  <a:cubicBezTo>
                    <a:pt x="642" y="1"/>
                    <a:pt x="0" y="750"/>
                    <a:pt x="115" y="823"/>
                  </a:cubicBezTo>
                  <a:cubicBezTo>
                    <a:pt x="151" y="849"/>
                    <a:pt x="186" y="857"/>
                    <a:pt x="217" y="857"/>
                  </a:cubicBezTo>
                  <a:cubicBezTo>
                    <a:pt x="278" y="857"/>
                    <a:pt x="322" y="823"/>
                    <a:pt x="322" y="823"/>
                  </a:cubicBezTo>
                  <a:cubicBezTo>
                    <a:pt x="651" y="405"/>
                    <a:pt x="1097" y="277"/>
                    <a:pt x="1518" y="277"/>
                  </a:cubicBezTo>
                  <a:cubicBezTo>
                    <a:pt x="2171" y="277"/>
                    <a:pt x="2763" y="584"/>
                    <a:pt x="2763" y="584"/>
                  </a:cubicBezTo>
                  <a:cubicBezTo>
                    <a:pt x="2763" y="584"/>
                    <a:pt x="2131" y="82"/>
                    <a:pt x="1411" y="6"/>
                  </a:cubicBezTo>
                  <a:cubicBezTo>
                    <a:pt x="1380" y="3"/>
                    <a:pt x="1348" y="1"/>
                    <a:pt x="1317" y="1"/>
                  </a:cubicBezTo>
                  <a:close/>
                </a:path>
              </a:pathLst>
            </a:custGeom>
            <a:solidFill>
              <a:srgbClr val="211A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77744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9934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3236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3"/>
          <p:cNvSpPr txBox="1">
            <a:spLocks noGrp="1"/>
          </p:cNvSpPr>
          <p:nvPr>
            <p:ph type="title"/>
          </p:nvPr>
        </p:nvSpPr>
        <p:spPr>
          <a:xfrm>
            <a:off x="960000" y="2799767"/>
            <a:ext cx="7735200" cy="13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8266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747" name="Google Shape;747;p3"/>
          <p:cNvSpPr txBox="1">
            <a:spLocks noGrp="1"/>
          </p:cNvSpPr>
          <p:nvPr>
            <p:ph type="title" idx="2" hasCustomPrompt="1"/>
          </p:nvPr>
        </p:nvSpPr>
        <p:spPr>
          <a:xfrm>
            <a:off x="960000" y="1388223"/>
            <a:ext cx="4018400" cy="12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666"/>
            </a:lvl9pPr>
          </a:lstStyle>
          <a:p>
            <a:r>
              <a:t>xx%</a:t>
            </a:r>
          </a:p>
        </p:txBody>
      </p:sp>
      <p:sp>
        <p:nvSpPr>
          <p:cNvPr id="748" name="Google Shape;748;p3"/>
          <p:cNvSpPr txBox="1">
            <a:spLocks noGrp="1"/>
          </p:cNvSpPr>
          <p:nvPr>
            <p:ph type="subTitle" idx="1"/>
          </p:nvPr>
        </p:nvSpPr>
        <p:spPr>
          <a:xfrm>
            <a:off x="1123833" y="4516023"/>
            <a:ext cx="6219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749" name="Google Shape;749;p3"/>
          <p:cNvSpPr/>
          <p:nvPr/>
        </p:nvSpPr>
        <p:spPr>
          <a:xfrm>
            <a:off x="-216633" y="6021133"/>
            <a:ext cx="1629600" cy="995400"/>
          </a:xfrm>
          <a:custGeom>
            <a:avLst/>
            <a:gdLst/>
            <a:ahLst/>
            <a:cxnLst/>
            <a:rect l="l" t="t" r="r" b="b"/>
            <a:pathLst>
              <a:path w="48888" h="29862" fill="none" extrusionOk="0">
                <a:moveTo>
                  <a:pt x="0" y="1"/>
                </a:moveTo>
                <a:cubicBezTo>
                  <a:pt x="0" y="1"/>
                  <a:pt x="1968" y="10189"/>
                  <a:pt x="12655" y="12157"/>
                </a:cubicBezTo>
                <a:cubicBezTo>
                  <a:pt x="18821" y="13302"/>
                  <a:pt x="25281" y="8986"/>
                  <a:pt x="31300" y="8134"/>
                </a:cubicBezTo>
                <a:cubicBezTo>
                  <a:pt x="37055" y="7341"/>
                  <a:pt x="40197" y="10307"/>
                  <a:pt x="41459" y="15680"/>
                </a:cubicBezTo>
                <a:cubicBezTo>
                  <a:pt x="42839" y="21611"/>
                  <a:pt x="42193" y="27131"/>
                  <a:pt x="48888" y="29862"/>
                </a:cubicBezTo>
              </a:path>
            </a:pathLst>
          </a:custGeom>
          <a:noFill/>
          <a:ln w="285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0" name="Google Shape;750;p3"/>
          <p:cNvSpPr/>
          <p:nvPr/>
        </p:nvSpPr>
        <p:spPr>
          <a:xfrm>
            <a:off x="-170449" y="-416815"/>
            <a:ext cx="2260900" cy="2273633"/>
          </a:xfrm>
          <a:custGeom>
            <a:avLst/>
            <a:gdLst/>
            <a:ahLst/>
            <a:cxnLst/>
            <a:rect l="l" t="t" r="r" b="b"/>
            <a:pathLst>
              <a:path w="67827" h="68209" fill="none" extrusionOk="0">
                <a:moveTo>
                  <a:pt x="65888" y="1"/>
                </a:moveTo>
                <a:cubicBezTo>
                  <a:pt x="66534" y="3348"/>
                  <a:pt x="67826" y="14917"/>
                  <a:pt x="56786" y="22639"/>
                </a:cubicBezTo>
                <a:cubicBezTo>
                  <a:pt x="43750" y="31712"/>
                  <a:pt x="25663" y="17236"/>
                  <a:pt x="14916" y="25105"/>
                </a:cubicBezTo>
                <a:cubicBezTo>
                  <a:pt x="5168" y="32269"/>
                  <a:pt x="19174" y="54555"/>
                  <a:pt x="0" y="68208"/>
                </a:cubicBezTo>
              </a:path>
            </a:pathLst>
          </a:custGeom>
          <a:noFill/>
          <a:ln w="285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1" name="Google Shape;751;p3"/>
          <p:cNvSpPr/>
          <p:nvPr/>
        </p:nvSpPr>
        <p:spPr>
          <a:xfrm>
            <a:off x="9028850" y="-166067"/>
            <a:ext cx="3207615" cy="1327579"/>
          </a:xfrm>
          <a:custGeom>
            <a:avLst/>
            <a:gdLst/>
            <a:ahLst/>
            <a:cxnLst/>
            <a:rect l="l" t="t" r="r" b="b"/>
            <a:pathLst>
              <a:path w="47813" h="19789" fill="none" extrusionOk="0">
                <a:moveTo>
                  <a:pt x="0" y="1"/>
                </a:moveTo>
                <a:cubicBezTo>
                  <a:pt x="3678" y="5989"/>
                  <a:pt x="10548" y="9849"/>
                  <a:pt x="17569" y="9940"/>
                </a:cubicBezTo>
                <a:cubicBezTo>
                  <a:pt x="22037" y="9970"/>
                  <a:pt x="26688" y="8633"/>
                  <a:pt x="30882" y="10183"/>
                </a:cubicBezTo>
                <a:cubicBezTo>
                  <a:pt x="33952" y="11338"/>
                  <a:pt x="36232" y="13891"/>
                  <a:pt x="38785" y="15989"/>
                </a:cubicBezTo>
                <a:cubicBezTo>
                  <a:pt x="41338" y="18056"/>
                  <a:pt x="44652" y="19788"/>
                  <a:pt x="47813" y="18816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81089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5"/>
          <p:cNvSpPr/>
          <p:nvPr/>
        </p:nvSpPr>
        <p:spPr>
          <a:xfrm>
            <a:off x="835600" y="746200"/>
            <a:ext cx="10520800" cy="711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0" name="Google Shape;760;p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761" name="Google Shape;761;p5"/>
          <p:cNvSpPr txBox="1">
            <a:spLocks noGrp="1"/>
          </p:cNvSpPr>
          <p:nvPr>
            <p:ph type="title" idx="2"/>
          </p:nvPr>
        </p:nvSpPr>
        <p:spPr>
          <a:xfrm>
            <a:off x="1976400" y="3499556"/>
            <a:ext cx="35216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762" name="Google Shape;762;p5"/>
          <p:cNvSpPr txBox="1">
            <a:spLocks noGrp="1"/>
          </p:cNvSpPr>
          <p:nvPr>
            <p:ph type="subTitle" idx="1"/>
          </p:nvPr>
        </p:nvSpPr>
        <p:spPr>
          <a:xfrm>
            <a:off x="1976400" y="4020356"/>
            <a:ext cx="3521600" cy="12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763" name="Google Shape;763;p5"/>
          <p:cNvSpPr txBox="1">
            <a:spLocks noGrp="1"/>
          </p:cNvSpPr>
          <p:nvPr>
            <p:ph type="title" idx="3"/>
          </p:nvPr>
        </p:nvSpPr>
        <p:spPr>
          <a:xfrm>
            <a:off x="6702200" y="3499556"/>
            <a:ext cx="35216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764" name="Google Shape;764;p5"/>
          <p:cNvSpPr txBox="1">
            <a:spLocks noGrp="1"/>
          </p:cNvSpPr>
          <p:nvPr>
            <p:ph type="subTitle" idx="4"/>
          </p:nvPr>
        </p:nvSpPr>
        <p:spPr>
          <a:xfrm>
            <a:off x="6702200" y="4020356"/>
            <a:ext cx="3521600" cy="12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765" name="Google Shape;765;p5"/>
          <p:cNvSpPr/>
          <p:nvPr/>
        </p:nvSpPr>
        <p:spPr>
          <a:xfrm flipH="1">
            <a:off x="1" y="4534467"/>
            <a:ext cx="1619833" cy="2323533"/>
          </a:xfrm>
          <a:custGeom>
            <a:avLst/>
            <a:gdLst/>
            <a:ahLst/>
            <a:cxnLst/>
            <a:rect l="l" t="t" r="r" b="b"/>
            <a:pathLst>
              <a:path w="48595" h="69706" fill="none" extrusionOk="0">
                <a:moveTo>
                  <a:pt x="48594" y="1"/>
                </a:moveTo>
                <a:cubicBezTo>
                  <a:pt x="41488" y="3994"/>
                  <a:pt x="34853" y="9514"/>
                  <a:pt x="30478" y="16444"/>
                </a:cubicBezTo>
                <a:cubicBezTo>
                  <a:pt x="25486" y="24342"/>
                  <a:pt x="25927" y="31271"/>
                  <a:pt x="27042" y="40109"/>
                </a:cubicBezTo>
                <a:cubicBezTo>
                  <a:pt x="27776" y="45864"/>
                  <a:pt x="27776" y="52676"/>
                  <a:pt x="23372" y="57080"/>
                </a:cubicBezTo>
                <a:cubicBezTo>
                  <a:pt x="19937" y="60545"/>
                  <a:pt x="14798" y="61631"/>
                  <a:pt x="10189" y="62600"/>
                </a:cubicBezTo>
                <a:cubicBezTo>
                  <a:pt x="3318" y="64039"/>
                  <a:pt x="998" y="67063"/>
                  <a:pt x="0" y="69706"/>
                </a:cubicBezTo>
              </a:path>
            </a:pathLst>
          </a:custGeom>
          <a:noFill/>
          <a:ln w="285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54989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6"/>
          <p:cNvSpPr/>
          <p:nvPr/>
        </p:nvSpPr>
        <p:spPr>
          <a:xfrm>
            <a:off x="835600" y="746200"/>
            <a:ext cx="10520800" cy="711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8" name="Google Shape;768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57079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7"/>
          <p:cNvSpPr/>
          <p:nvPr/>
        </p:nvSpPr>
        <p:spPr>
          <a:xfrm>
            <a:off x="835600" y="746200"/>
            <a:ext cx="10520800" cy="711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1" name="Google Shape;771;p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772" name="Google Shape;772;p7"/>
          <p:cNvSpPr txBox="1">
            <a:spLocks noGrp="1"/>
          </p:cNvSpPr>
          <p:nvPr>
            <p:ph type="subTitle" idx="1"/>
          </p:nvPr>
        </p:nvSpPr>
        <p:spPr>
          <a:xfrm>
            <a:off x="6381200" y="2538501"/>
            <a:ext cx="4850800" cy="276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773" name="Google Shape;773;p7"/>
          <p:cNvSpPr/>
          <p:nvPr/>
        </p:nvSpPr>
        <p:spPr>
          <a:xfrm rot="10800000">
            <a:off x="-58233" y="5904467"/>
            <a:ext cx="1629600" cy="995400"/>
          </a:xfrm>
          <a:custGeom>
            <a:avLst/>
            <a:gdLst/>
            <a:ahLst/>
            <a:cxnLst/>
            <a:rect l="l" t="t" r="r" b="b"/>
            <a:pathLst>
              <a:path w="48888" h="29862" fill="none" extrusionOk="0">
                <a:moveTo>
                  <a:pt x="0" y="1"/>
                </a:moveTo>
                <a:cubicBezTo>
                  <a:pt x="0" y="1"/>
                  <a:pt x="1968" y="10189"/>
                  <a:pt x="12655" y="12157"/>
                </a:cubicBezTo>
                <a:cubicBezTo>
                  <a:pt x="18821" y="13302"/>
                  <a:pt x="25281" y="8986"/>
                  <a:pt x="31300" y="8134"/>
                </a:cubicBezTo>
                <a:cubicBezTo>
                  <a:pt x="37055" y="7341"/>
                  <a:pt x="40197" y="10307"/>
                  <a:pt x="41459" y="15680"/>
                </a:cubicBezTo>
                <a:cubicBezTo>
                  <a:pt x="42839" y="21611"/>
                  <a:pt x="42193" y="27131"/>
                  <a:pt x="48888" y="29862"/>
                </a:cubicBezTo>
              </a:path>
            </a:pathLst>
          </a:custGeom>
          <a:noFill/>
          <a:ln w="285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4" name="Google Shape;774;p7"/>
          <p:cNvSpPr/>
          <p:nvPr/>
        </p:nvSpPr>
        <p:spPr>
          <a:xfrm rot="1860299" flipH="1">
            <a:off x="11075472" y="5105088"/>
            <a:ext cx="804713" cy="2065835"/>
          </a:xfrm>
          <a:custGeom>
            <a:avLst/>
            <a:gdLst/>
            <a:ahLst/>
            <a:cxnLst/>
            <a:rect l="l" t="t" r="r" b="b"/>
            <a:pathLst>
              <a:path w="11129" h="28570" fill="none" extrusionOk="0">
                <a:moveTo>
                  <a:pt x="1" y="0"/>
                </a:moveTo>
                <a:cubicBezTo>
                  <a:pt x="1" y="0"/>
                  <a:pt x="11129" y="12626"/>
                  <a:pt x="1" y="28569"/>
                </a:cubicBezTo>
              </a:path>
            </a:pathLst>
          </a:custGeom>
          <a:noFill/>
          <a:ln w="285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41667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8"/>
          <p:cNvSpPr txBox="1">
            <a:spLocks noGrp="1"/>
          </p:cNvSpPr>
          <p:nvPr>
            <p:ph type="title"/>
          </p:nvPr>
        </p:nvSpPr>
        <p:spPr>
          <a:xfrm>
            <a:off x="1446467" y="889333"/>
            <a:ext cx="9304000" cy="28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777" name="Google Shape;777;p8"/>
          <p:cNvSpPr/>
          <p:nvPr/>
        </p:nvSpPr>
        <p:spPr>
          <a:xfrm flipH="1">
            <a:off x="10000851" y="-416815"/>
            <a:ext cx="2260900" cy="2273633"/>
          </a:xfrm>
          <a:custGeom>
            <a:avLst/>
            <a:gdLst/>
            <a:ahLst/>
            <a:cxnLst/>
            <a:rect l="l" t="t" r="r" b="b"/>
            <a:pathLst>
              <a:path w="67827" h="68209" fill="none" extrusionOk="0">
                <a:moveTo>
                  <a:pt x="65888" y="1"/>
                </a:moveTo>
                <a:cubicBezTo>
                  <a:pt x="66534" y="3348"/>
                  <a:pt x="67826" y="14917"/>
                  <a:pt x="56786" y="22639"/>
                </a:cubicBezTo>
                <a:cubicBezTo>
                  <a:pt x="43750" y="31712"/>
                  <a:pt x="25663" y="17236"/>
                  <a:pt x="14916" y="25105"/>
                </a:cubicBezTo>
                <a:cubicBezTo>
                  <a:pt x="5168" y="32269"/>
                  <a:pt x="19174" y="54555"/>
                  <a:pt x="0" y="68208"/>
                </a:cubicBezTo>
              </a:path>
            </a:pathLst>
          </a:custGeom>
          <a:noFill/>
          <a:ln w="285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8" name="Google Shape;778;p8"/>
          <p:cNvSpPr/>
          <p:nvPr/>
        </p:nvSpPr>
        <p:spPr>
          <a:xfrm rot="2318326">
            <a:off x="467333" y="-79001"/>
            <a:ext cx="804721" cy="2065852"/>
          </a:xfrm>
          <a:custGeom>
            <a:avLst/>
            <a:gdLst/>
            <a:ahLst/>
            <a:cxnLst/>
            <a:rect l="l" t="t" r="r" b="b"/>
            <a:pathLst>
              <a:path w="11129" h="28570" fill="none" extrusionOk="0">
                <a:moveTo>
                  <a:pt x="1" y="0"/>
                </a:moveTo>
                <a:cubicBezTo>
                  <a:pt x="1" y="0"/>
                  <a:pt x="11129" y="12626"/>
                  <a:pt x="1" y="28569"/>
                </a:cubicBezTo>
              </a:path>
            </a:pathLst>
          </a:custGeom>
          <a:noFill/>
          <a:ln w="285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63936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9"/>
          <p:cNvSpPr/>
          <p:nvPr/>
        </p:nvSpPr>
        <p:spPr>
          <a:xfrm>
            <a:off x="835600" y="2304667"/>
            <a:ext cx="5260400" cy="711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81" name="Google Shape;781;p9"/>
          <p:cNvSpPr txBox="1">
            <a:spLocks noGrp="1"/>
          </p:cNvSpPr>
          <p:nvPr>
            <p:ph type="title"/>
          </p:nvPr>
        </p:nvSpPr>
        <p:spPr>
          <a:xfrm>
            <a:off x="1131767" y="2276267"/>
            <a:ext cx="4611200" cy="7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782" name="Google Shape;782;p9"/>
          <p:cNvSpPr txBox="1">
            <a:spLocks noGrp="1"/>
          </p:cNvSpPr>
          <p:nvPr>
            <p:ph type="subTitle" idx="1"/>
          </p:nvPr>
        </p:nvSpPr>
        <p:spPr>
          <a:xfrm>
            <a:off x="1131767" y="3199733"/>
            <a:ext cx="4611200" cy="156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783" name="Google Shape;783;p9"/>
          <p:cNvSpPr/>
          <p:nvPr/>
        </p:nvSpPr>
        <p:spPr>
          <a:xfrm flipH="1">
            <a:off x="10000851" y="-416815"/>
            <a:ext cx="2260900" cy="2273633"/>
          </a:xfrm>
          <a:custGeom>
            <a:avLst/>
            <a:gdLst/>
            <a:ahLst/>
            <a:cxnLst/>
            <a:rect l="l" t="t" r="r" b="b"/>
            <a:pathLst>
              <a:path w="67827" h="68209" fill="none" extrusionOk="0">
                <a:moveTo>
                  <a:pt x="65888" y="1"/>
                </a:moveTo>
                <a:cubicBezTo>
                  <a:pt x="66534" y="3348"/>
                  <a:pt x="67826" y="14917"/>
                  <a:pt x="56786" y="22639"/>
                </a:cubicBezTo>
                <a:cubicBezTo>
                  <a:pt x="43750" y="31712"/>
                  <a:pt x="25663" y="17236"/>
                  <a:pt x="14916" y="25105"/>
                </a:cubicBezTo>
                <a:cubicBezTo>
                  <a:pt x="5168" y="32269"/>
                  <a:pt x="19174" y="54555"/>
                  <a:pt x="0" y="68208"/>
                </a:cubicBezTo>
              </a:path>
            </a:pathLst>
          </a:custGeom>
          <a:noFill/>
          <a:ln w="285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84" name="Google Shape;784;p9"/>
          <p:cNvSpPr/>
          <p:nvPr/>
        </p:nvSpPr>
        <p:spPr>
          <a:xfrm rot="-1860299">
            <a:off x="351005" y="4978888"/>
            <a:ext cx="804713" cy="2065835"/>
          </a:xfrm>
          <a:custGeom>
            <a:avLst/>
            <a:gdLst/>
            <a:ahLst/>
            <a:cxnLst/>
            <a:rect l="l" t="t" r="r" b="b"/>
            <a:pathLst>
              <a:path w="11129" h="28570" fill="none" extrusionOk="0">
                <a:moveTo>
                  <a:pt x="1" y="0"/>
                </a:moveTo>
                <a:cubicBezTo>
                  <a:pt x="1" y="0"/>
                  <a:pt x="11129" y="12626"/>
                  <a:pt x="1" y="28569"/>
                </a:cubicBezTo>
              </a:path>
            </a:pathLst>
          </a:custGeom>
          <a:noFill/>
          <a:ln w="285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85" name="Google Shape;785;p9"/>
          <p:cNvSpPr/>
          <p:nvPr/>
        </p:nvSpPr>
        <p:spPr>
          <a:xfrm>
            <a:off x="10641934" y="4534467"/>
            <a:ext cx="1619833" cy="2323533"/>
          </a:xfrm>
          <a:custGeom>
            <a:avLst/>
            <a:gdLst/>
            <a:ahLst/>
            <a:cxnLst/>
            <a:rect l="l" t="t" r="r" b="b"/>
            <a:pathLst>
              <a:path w="48595" h="69706" fill="none" extrusionOk="0">
                <a:moveTo>
                  <a:pt x="48594" y="1"/>
                </a:moveTo>
                <a:cubicBezTo>
                  <a:pt x="41488" y="3994"/>
                  <a:pt x="34853" y="9514"/>
                  <a:pt x="30478" y="16444"/>
                </a:cubicBezTo>
                <a:cubicBezTo>
                  <a:pt x="25486" y="24342"/>
                  <a:pt x="25927" y="31271"/>
                  <a:pt x="27042" y="40109"/>
                </a:cubicBezTo>
                <a:cubicBezTo>
                  <a:pt x="27776" y="45864"/>
                  <a:pt x="27776" y="52676"/>
                  <a:pt x="23372" y="57080"/>
                </a:cubicBezTo>
                <a:cubicBezTo>
                  <a:pt x="19937" y="60545"/>
                  <a:pt x="14798" y="61631"/>
                  <a:pt x="10189" y="62600"/>
                </a:cubicBezTo>
                <a:cubicBezTo>
                  <a:pt x="3318" y="64039"/>
                  <a:pt x="998" y="67063"/>
                  <a:pt x="0" y="69706"/>
                </a:cubicBezTo>
              </a:path>
            </a:pathLst>
          </a:custGeom>
          <a:noFill/>
          <a:ln w="285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8729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0"/>
          <p:cNvSpPr txBox="1">
            <a:spLocks noGrp="1"/>
          </p:cNvSpPr>
          <p:nvPr>
            <p:ph type="body" idx="1"/>
          </p:nvPr>
        </p:nvSpPr>
        <p:spPr>
          <a:xfrm>
            <a:off x="1207800" y="5429967"/>
            <a:ext cx="9776400" cy="7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3467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2800022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1"/>
          <p:cNvSpPr txBox="1">
            <a:spLocks noGrp="1"/>
          </p:cNvSpPr>
          <p:nvPr>
            <p:ph type="title" hasCustomPrompt="1"/>
          </p:nvPr>
        </p:nvSpPr>
        <p:spPr>
          <a:xfrm>
            <a:off x="964733" y="1150833"/>
            <a:ext cx="10268000" cy="198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3333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790" name="Google Shape;790;p11"/>
          <p:cNvSpPr txBox="1">
            <a:spLocks noGrp="1"/>
          </p:cNvSpPr>
          <p:nvPr>
            <p:ph type="subTitle" idx="1"/>
          </p:nvPr>
        </p:nvSpPr>
        <p:spPr>
          <a:xfrm>
            <a:off x="2746133" y="3389977"/>
            <a:ext cx="6705200" cy="4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791" name="Google Shape;791;p11"/>
          <p:cNvSpPr/>
          <p:nvPr/>
        </p:nvSpPr>
        <p:spPr>
          <a:xfrm rot="10800000">
            <a:off x="-220966" y="-191949"/>
            <a:ext cx="2260900" cy="2273633"/>
          </a:xfrm>
          <a:custGeom>
            <a:avLst/>
            <a:gdLst/>
            <a:ahLst/>
            <a:cxnLst/>
            <a:rect l="l" t="t" r="r" b="b"/>
            <a:pathLst>
              <a:path w="67827" h="68209" fill="none" extrusionOk="0">
                <a:moveTo>
                  <a:pt x="65888" y="1"/>
                </a:moveTo>
                <a:cubicBezTo>
                  <a:pt x="66534" y="3348"/>
                  <a:pt x="67826" y="14917"/>
                  <a:pt x="56786" y="22639"/>
                </a:cubicBezTo>
                <a:cubicBezTo>
                  <a:pt x="43750" y="31712"/>
                  <a:pt x="25663" y="17236"/>
                  <a:pt x="14916" y="25105"/>
                </a:cubicBezTo>
                <a:cubicBezTo>
                  <a:pt x="5168" y="32269"/>
                  <a:pt x="19174" y="54555"/>
                  <a:pt x="0" y="68208"/>
                </a:cubicBezTo>
              </a:path>
            </a:pathLst>
          </a:custGeom>
          <a:noFill/>
          <a:ln w="285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2" name="Google Shape;792;p11"/>
          <p:cNvSpPr/>
          <p:nvPr/>
        </p:nvSpPr>
        <p:spPr>
          <a:xfrm>
            <a:off x="11527457" y="-53399"/>
            <a:ext cx="675833" cy="1477267"/>
          </a:xfrm>
          <a:custGeom>
            <a:avLst/>
            <a:gdLst/>
            <a:ahLst/>
            <a:cxnLst/>
            <a:rect l="l" t="t" r="r" b="b"/>
            <a:pathLst>
              <a:path w="20275" h="44318" fill="none" extrusionOk="0">
                <a:moveTo>
                  <a:pt x="1" y="1"/>
                </a:moveTo>
                <a:cubicBezTo>
                  <a:pt x="214" y="3283"/>
                  <a:pt x="1277" y="6505"/>
                  <a:pt x="3071" y="9241"/>
                </a:cubicBezTo>
                <a:cubicBezTo>
                  <a:pt x="5107" y="12341"/>
                  <a:pt x="8116" y="14955"/>
                  <a:pt x="8785" y="18572"/>
                </a:cubicBezTo>
                <a:cubicBezTo>
                  <a:pt x="9606" y="22858"/>
                  <a:pt x="6931" y="27266"/>
                  <a:pt x="7904" y="31521"/>
                </a:cubicBezTo>
                <a:cubicBezTo>
                  <a:pt x="8238" y="33132"/>
                  <a:pt x="9120" y="34621"/>
                  <a:pt x="10123" y="35959"/>
                </a:cubicBezTo>
                <a:cubicBezTo>
                  <a:pt x="12737" y="39515"/>
                  <a:pt x="16263" y="42433"/>
                  <a:pt x="20275" y="44317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2360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 Black"/>
              <a:buNone/>
              <a:defRPr sz="32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573033"/>
            <a:ext cx="10272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25894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796" name="Google Shape;796;p1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99530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hdphoto" Target="../media/hdphoto5.wdp"/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7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4.svg"/><Relationship Id="rId3" Type="http://schemas.microsoft.com/office/2007/relationships/hdphoto" Target="../media/hdphoto1.wdp"/><Relationship Id="rId7" Type="http://schemas.microsoft.com/office/2007/relationships/hdphoto" Target="../media/hdphoto4.wdp"/><Relationship Id="rId12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2.svg"/><Relationship Id="rId5" Type="http://schemas.microsoft.com/office/2007/relationships/hdphoto" Target="../media/hdphoto3.wdp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B1E13DD6-2239-F73D-7473-E9C6EB12F0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129" y="1398390"/>
            <a:ext cx="4067175" cy="1809750"/>
          </a:xfrm>
          <a:prstGeom prst="snip2DiagRect">
            <a:avLst/>
          </a:prstGeom>
          <a:noFill/>
          <a:ln w="88900" cap="sq">
            <a:noFill/>
            <a:miter lim="800000"/>
          </a:ln>
          <a:effectLst/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C9CEB93F-4642-C211-AE7C-A5EEA85728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9005" y="2910540"/>
            <a:ext cx="9273989" cy="595200"/>
          </a:xfrm>
        </p:spPr>
        <p:txBody>
          <a:bodyPr/>
          <a:lstStyle/>
          <a:p>
            <a:r>
              <a:rPr lang="pt-BR" b="1" dirty="0">
                <a:solidFill>
                  <a:srgbClr val="0A0A0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ire Sans Light" panose="020B0302040400020003" pitchFamily="34" charset="0"/>
              </a:rPr>
              <a:t>Conectando doadores às pessoas em situação de vulnerabilidade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F3E30B7-9595-3EA8-DD68-C09D5209F13E}"/>
              </a:ext>
            </a:extLst>
          </p:cNvPr>
          <p:cNvSpPr txBox="1"/>
          <p:nvPr/>
        </p:nvSpPr>
        <p:spPr>
          <a:xfrm>
            <a:off x="614186" y="594670"/>
            <a:ext cx="1689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ire Sans Light" panose="020B0302040400020003" pitchFamily="34" charset="0"/>
              </a:rPr>
              <a:t>Projeto</a:t>
            </a:r>
          </a:p>
        </p:txBody>
      </p:sp>
    </p:spTree>
    <p:extLst>
      <p:ext uri="{BB962C8B-B14F-4D97-AF65-F5344CB8AC3E}">
        <p14:creationId xmlns:p14="http://schemas.microsoft.com/office/powerpoint/2010/main" val="1892121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21FA653C-2732-F592-B0A5-3474F73F1B8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630" y="6274675"/>
            <a:ext cx="1139696" cy="507125"/>
          </a:xfrm>
          <a:prstGeom prst="snip2DiagRect">
            <a:avLst>
              <a:gd name="adj1" fmla="val 0"/>
              <a:gd name="adj2" fmla="val 16667"/>
            </a:avLst>
          </a:prstGeom>
          <a:noFill/>
          <a:ln w="88900" cap="sq">
            <a:noFill/>
            <a:miter lim="800000"/>
          </a:ln>
          <a:effectLst/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171F291-C6DD-52E4-FD23-7F1C55CA5E66}"/>
              </a:ext>
            </a:extLst>
          </p:cNvPr>
          <p:cNvSpPr txBox="1"/>
          <p:nvPr/>
        </p:nvSpPr>
        <p:spPr>
          <a:xfrm>
            <a:off x="2074506" y="3044281"/>
            <a:ext cx="804298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4400" b="1" spc="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ire Sans Light" panose="020B0302040400020003" pitchFamily="34" charset="0"/>
                <a:ea typeface="Verdana" panose="020B0604030504040204" pitchFamily="34" charset="0"/>
              </a:rPr>
              <a:t>DUVIDAS ?</a:t>
            </a:r>
          </a:p>
        </p:txBody>
      </p:sp>
    </p:spTree>
    <p:extLst>
      <p:ext uri="{BB962C8B-B14F-4D97-AF65-F5344CB8AC3E}">
        <p14:creationId xmlns:p14="http://schemas.microsoft.com/office/powerpoint/2010/main" val="4108900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4">
            <a:extLst>
              <a:ext uri="{FF2B5EF4-FFF2-40B4-BE49-F238E27FC236}">
                <a16:creationId xmlns:a16="http://schemas.microsoft.com/office/drawing/2014/main" id="{24271563-4915-8314-0B2B-413F18622E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849" y="5123285"/>
            <a:ext cx="5506400" cy="595200"/>
          </a:xfrm>
        </p:spPr>
        <p:txBody>
          <a:bodyPr/>
          <a:lstStyle/>
          <a:p>
            <a:pPr algn="ctr"/>
            <a:r>
              <a:rPr lang="pt-BR" sz="2200" b="1" dirty="0">
                <a:solidFill>
                  <a:srgbClr val="0A0A0A"/>
                </a:solidFill>
                <a:latin typeface="Quire Sans Light" panose="020F0502020204030204" pitchFamily="34" charset="0"/>
              </a:rPr>
              <a:t>Daiane Arrais</a:t>
            </a:r>
          </a:p>
          <a:p>
            <a:pPr algn="ctr"/>
            <a:r>
              <a:rPr lang="pt-BR" sz="1100" dirty="0">
                <a:solidFill>
                  <a:srgbClr val="0A0A0A"/>
                </a:solidFill>
                <a:latin typeface="Quire Sans Light" panose="020F0502020204030204" pitchFamily="34" charset="0"/>
              </a:rPr>
              <a:t>Graduada em Ciências da Computação</a:t>
            </a:r>
          </a:p>
          <a:p>
            <a:pPr algn="ctr"/>
            <a:r>
              <a:rPr lang="pt-BR" sz="1100" dirty="0">
                <a:solidFill>
                  <a:srgbClr val="0A0A0A"/>
                </a:solidFill>
                <a:latin typeface="Quire Sans Light" panose="020F0502020204030204" pitchFamily="34" charset="0"/>
              </a:rPr>
              <a:t>Analista de Eng. PL</a:t>
            </a:r>
            <a:endParaRPr lang="pt-BR" sz="1800" dirty="0">
              <a:solidFill>
                <a:srgbClr val="0A0A0A"/>
              </a:solidFill>
              <a:latin typeface="Quire Sans Light" panose="020F050202020403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AC02FDD-3857-289A-BF4B-A27FD45E4B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0000"/>
          </a:blip>
          <a:srcRect l="34056" t="7756" r="32500" b="1768"/>
          <a:stretch/>
        </p:blipFill>
        <p:spPr>
          <a:xfrm>
            <a:off x="2604601" y="1417277"/>
            <a:ext cx="2230897" cy="3394843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7F041F4-E83C-C757-3266-1C19344389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33" t="8889" r="34090" b="1705"/>
          <a:stretch/>
        </p:blipFill>
        <p:spPr>
          <a:xfrm>
            <a:off x="6967457" y="1417277"/>
            <a:ext cx="2598662" cy="348705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Subtítulo 4">
            <a:extLst>
              <a:ext uri="{FF2B5EF4-FFF2-40B4-BE49-F238E27FC236}">
                <a16:creationId xmlns:a16="http://schemas.microsoft.com/office/drawing/2014/main" id="{CEB7A224-C65B-4317-E35E-7A0BAC9BC48E}"/>
              </a:ext>
            </a:extLst>
          </p:cNvPr>
          <p:cNvSpPr txBox="1">
            <a:spLocks/>
          </p:cNvSpPr>
          <p:nvPr/>
        </p:nvSpPr>
        <p:spPr>
          <a:xfrm>
            <a:off x="5479230" y="5123285"/>
            <a:ext cx="55064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37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37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37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37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37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37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37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37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algn="ctr"/>
            <a:r>
              <a:rPr lang="pt-BR" sz="2200" b="1" dirty="0">
                <a:solidFill>
                  <a:srgbClr val="0A0A0A"/>
                </a:solidFill>
                <a:latin typeface="Quire Sans Light" panose="020F0502020204030204" pitchFamily="34" charset="0"/>
              </a:rPr>
              <a:t>Alessandro Oliveira</a:t>
            </a:r>
          </a:p>
          <a:p>
            <a:pPr algn="ctr"/>
            <a:r>
              <a:rPr lang="pt-BR" sz="1100" dirty="0">
                <a:solidFill>
                  <a:srgbClr val="0A0A0A"/>
                </a:solidFill>
                <a:latin typeface="Quire Sans Light" panose="020F0502020204030204" pitchFamily="34" charset="0"/>
              </a:rPr>
              <a:t>Graduado em Sistemas de Informação</a:t>
            </a:r>
          </a:p>
          <a:p>
            <a:pPr algn="ctr"/>
            <a:r>
              <a:rPr lang="pt-BR" sz="1100" dirty="0">
                <a:solidFill>
                  <a:srgbClr val="0A0A0A"/>
                </a:solidFill>
                <a:latin typeface="Quire Sans Light" panose="020F0502020204030204" pitchFamily="34" charset="0"/>
              </a:rPr>
              <a:t>Desenvolvedor Sr.</a:t>
            </a:r>
            <a:endParaRPr lang="pt-BR" sz="1800" dirty="0">
              <a:solidFill>
                <a:srgbClr val="0A0A0A"/>
              </a:solidFill>
              <a:latin typeface="Quire Sans Light" panose="020F0502020204030204" pitchFamily="34" charset="0"/>
            </a:endParaRPr>
          </a:p>
        </p:txBody>
      </p:sp>
      <p:pic>
        <p:nvPicPr>
          <p:cNvPr id="8" name="Imagem 7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97D1E041-2DEF-4A28-68B1-376CCDDCA36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630" y="6274675"/>
            <a:ext cx="1139696" cy="507125"/>
          </a:xfrm>
          <a:prstGeom prst="snip2DiagRect">
            <a:avLst>
              <a:gd name="adj1" fmla="val 0"/>
              <a:gd name="adj2" fmla="val 16667"/>
            </a:avLst>
          </a:prstGeom>
          <a:noFill/>
          <a:ln w="88900" cap="sq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2232244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B1E13DD6-2239-F73D-7473-E9C6EB12F0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999" y="1790131"/>
            <a:ext cx="4067175" cy="1809750"/>
          </a:xfrm>
          <a:prstGeom prst="snip2DiagRect">
            <a:avLst/>
          </a:prstGeom>
          <a:noFill/>
          <a:ln w="88900" cap="sq">
            <a:noFill/>
            <a:miter lim="800000"/>
          </a:ln>
          <a:effectLst/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28576EB-69A5-C2BE-12A1-0B26A186A5C2}"/>
              </a:ext>
            </a:extLst>
          </p:cNvPr>
          <p:cNvSpPr txBox="1"/>
          <p:nvPr/>
        </p:nvSpPr>
        <p:spPr>
          <a:xfrm>
            <a:off x="7193900" y="2021619"/>
            <a:ext cx="42174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Quire Sans Light" panose="020B0302040400020003" pitchFamily="34" charset="0"/>
                <a:ea typeface="Verdana" panose="020B0604030504040204" pitchFamily="34" charset="0"/>
              </a:rPr>
              <a:t>Daiane Arrais</a:t>
            </a:r>
          </a:p>
          <a:p>
            <a:pPr algn="ctr"/>
            <a:r>
              <a:rPr lang="pt-BR" sz="1600" dirty="0">
                <a:latin typeface="Quire Sans Light" panose="020B0302040400020003" pitchFamily="34" charset="0"/>
                <a:ea typeface="Verdana" panose="020B0604030504040204" pitchFamily="34" charset="0"/>
              </a:rPr>
              <a:t>daiane.arrais@alunoimpacta.com.br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C1D5596-C3FC-FCAF-B95C-D2F4690210F0}"/>
              </a:ext>
            </a:extLst>
          </p:cNvPr>
          <p:cNvSpPr txBox="1"/>
          <p:nvPr/>
        </p:nvSpPr>
        <p:spPr>
          <a:xfrm>
            <a:off x="7193900" y="2678844"/>
            <a:ext cx="42174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Quire Sans Light" panose="020B0302040400020003" pitchFamily="34" charset="0"/>
                <a:ea typeface="Verdana" panose="020B0604030504040204" pitchFamily="34" charset="0"/>
              </a:rPr>
              <a:t>Alessandro Oliveira</a:t>
            </a:r>
          </a:p>
          <a:p>
            <a:pPr algn="ctr"/>
            <a:r>
              <a:rPr lang="pt-BR" sz="1600" dirty="0">
                <a:latin typeface="Quire Sans Light" panose="020B0302040400020003" pitchFamily="34" charset="0"/>
                <a:ea typeface="Verdana" panose="020B0604030504040204" pitchFamily="34" charset="0"/>
              </a:rPr>
              <a:t>alessandro.oliveira@alunoimpacta.com.br</a:t>
            </a:r>
          </a:p>
        </p:txBody>
      </p:sp>
    </p:spTree>
    <p:extLst>
      <p:ext uri="{BB962C8B-B14F-4D97-AF65-F5344CB8AC3E}">
        <p14:creationId xmlns:p14="http://schemas.microsoft.com/office/powerpoint/2010/main" val="2451970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C314E2F5-D270-6CC8-A503-3BBDE219C9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630" y="6274675"/>
            <a:ext cx="1139696" cy="507125"/>
          </a:xfrm>
          <a:prstGeom prst="snip2DiagRect">
            <a:avLst>
              <a:gd name="adj1" fmla="val 0"/>
              <a:gd name="adj2" fmla="val 16667"/>
            </a:avLst>
          </a:prstGeom>
          <a:noFill/>
          <a:ln w="88900" cap="sq">
            <a:noFill/>
            <a:miter lim="800000"/>
          </a:ln>
          <a:effectLst/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7C1E097-8DBE-79A6-183B-DD45C81126B2}"/>
              </a:ext>
            </a:extLst>
          </p:cNvPr>
          <p:cNvSpPr txBox="1"/>
          <p:nvPr/>
        </p:nvSpPr>
        <p:spPr>
          <a:xfrm>
            <a:off x="2074506" y="2459504"/>
            <a:ext cx="8042988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b="1" dirty="0">
                <a:latin typeface="Quire Sans Light" panose="020B0302040400020003" pitchFamily="34" charset="0"/>
                <a:ea typeface="Verdana" panose="020B0604030504040204" pitchFamily="34" charset="0"/>
              </a:rPr>
              <a:t>conectar famílias em situação de vulnerabilidade e que possuam certo  grau de insegurança alimentar, à pessoas físicas solidarias que buscam contribuir com o próximo através de doações de alimentos e produtos de higiene básica.</a:t>
            </a:r>
          </a:p>
        </p:txBody>
      </p:sp>
    </p:spTree>
    <p:extLst>
      <p:ext uri="{BB962C8B-B14F-4D97-AF65-F5344CB8AC3E}">
        <p14:creationId xmlns:p14="http://schemas.microsoft.com/office/powerpoint/2010/main" val="1604090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918D919-A283-8F09-598E-BC1D80E5E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33" y="1029552"/>
            <a:ext cx="7735200" cy="1327600"/>
          </a:xfrm>
        </p:spPr>
        <p:txBody>
          <a:bodyPr/>
          <a:lstStyle/>
          <a:p>
            <a:r>
              <a:rPr lang="pt-BR" sz="7200" dirty="0"/>
              <a:t>Insegurança alimentar no Brasil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0E463A22-1555-C718-45C2-6F1D90D43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1433" y="3105150"/>
            <a:ext cx="6219600" cy="2240473"/>
          </a:xfrm>
        </p:spPr>
        <p:txBody>
          <a:bodyPr/>
          <a:lstStyle/>
          <a:p>
            <a:pPr algn="just"/>
            <a:r>
              <a:rPr lang="pt-BR" b="0" i="0" dirty="0">
                <a:solidFill>
                  <a:srgbClr val="545454"/>
                </a:solidFill>
                <a:effectLst/>
                <a:latin typeface="Arial" panose="020B0604020202020204" pitchFamily="34" charset="0"/>
              </a:rPr>
              <a:t> segundo os </a:t>
            </a:r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dados do 2º relatório elaborado pela rede 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Penssan</a:t>
            </a:r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com apoio da Oxfam Brasil e outras organizações, </a:t>
            </a:r>
            <a:r>
              <a:rPr lang="pt-BR" b="1" i="0" u="none" strike="noStrike" dirty="0">
                <a:solidFill>
                  <a:srgbClr val="545454"/>
                </a:solidFill>
                <a:effectLst/>
                <a:latin typeface="Arial" panose="020B0604020202020204" pitchFamily="34" charset="0"/>
              </a:rPr>
              <a:t>mais da metade (58,7%) da população brasileira convive com a insegurança alimentar em algum grau</a:t>
            </a:r>
            <a:r>
              <a:rPr lang="pt-BR" b="0" i="0" dirty="0">
                <a:solidFill>
                  <a:srgbClr val="545454"/>
                </a:solidFill>
                <a:effectLst/>
                <a:latin typeface="Arial" panose="020B0604020202020204" pitchFamily="34" charset="0"/>
              </a:rPr>
              <a:t> – leve, moderado ou grave (fome).</a:t>
            </a:r>
            <a:endParaRPr lang="pt-BR" dirty="0"/>
          </a:p>
        </p:txBody>
      </p:sp>
      <p:pic>
        <p:nvPicPr>
          <p:cNvPr id="8" name="Imagem 7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BD461545-4FFF-7097-C505-9260E95FDA7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630" y="6274675"/>
            <a:ext cx="1139696" cy="507125"/>
          </a:xfrm>
          <a:prstGeom prst="snip2DiagRect">
            <a:avLst>
              <a:gd name="adj1" fmla="val 0"/>
              <a:gd name="adj2" fmla="val 16667"/>
            </a:avLst>
          </a:prstGeom>
          <a:noFill/>
          <a:ln w="88900" cap="sq">
            <a:noFill/>
            <a:miter lim="800000"/>
          </a:ln>
          <a:effectLst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4B831D9-397B-C455-7ACD-FA7DC6F47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8169" y="2056518"/>
            <a:ext cx="3571875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D14352C8-CAB4-F38A-5844-DE0CCD73C46D}"/>
              </a:ext>
            </a:extLst>
          </p:cNvPr>
          <p:cNvSpPr txBox="1"/>
          <p:nvPr/>
        </p:nvSpPr>
        <p:spPr>
          <a:xfrm>
            <a:off x="8188169" y="5628393"/>
            <a:ext cx="362558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00" dirty="0"/>
              <a:t>Fonte: https://www.oxfam.org.br/especiais/olhe-para-a-fome-2022/</a:t>
            </a:r>
          </a:p>
        </p:txBody>
      </p:sp>
    </p:spTree>
    <p:extLst>
      <p:ext uri="{BB962C8B-B14F-4D97-AF65-F5344CB8AC3E}">
        <p14:creationId xmlns:p14="http://schemas.microsoft.com/office/powerpoint/2010/main" val="2660294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3">
            <a:extLst>
              <a:ext uri="{FF2B5EF4-FFF2-40B4-BE49-F238E27FC236}">
                <a16:creationId xmlns:a16="http://schemas.microsoft.com/office/drawing/2014/main" id="{371CDD1F-51E1-5E91-0714-92C13CAF0ACB}"/>
              </a:ext>
            </a:extLst>
          </p:cNvPr>
          <p:cNvSpPr txBox="1">
            <a:spLocks/>
          </p:cNvSpPr>
          <p:nvPr/>
        </p:nvSpPr>
        <p:spPr>
          <a:xfrm>
            <a:off x="690333" y="1029552"/>
            <a:ext cx="8436414" cy="1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chivo Black"/>
              <a:buNone/>
              <a:defRPr sz="8266" b="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7200" dirty="0"/>
              <a:t>Ações sociais dedicadas no Brasil</a:t>
            </a:r>
          </a:p>
        </p:txBody>
      </p:sp>
      <p:pic>
        <p:nvPicPr>
          <p:cNvPr id="8" name="Imagem 7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105E88C8-40AB-70FF-466B-F18E2B87F08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630" y="6274675"/>
            <a:ext cx="1139696" cy="507125"/>
          </a:xfrm>
          <a:prstGeom prst="snip2DiagRect">
            <a:avLst>
              <a:gd name="adj1" fmla="val 0"/>
              <a:gd name="adj2" fmla="val 16667"/>
            </a:avLst>
          </a:prstGeom>
          <a:noFill/>
          <a:ln w="88900" cap="sq">
            <a:noFill/>
            <a:miter lim="800000"/>
          </a:ln>
          <a:effectLst/>
        </p:spPr>
      </p:pic>
      <p:pic>
        <p:nvPicPr>
          <p:cNvPr id="9220" name="Picture 4" descr="Amigos do Bem - Transformando Vidas %">
            <a:extLst>
              <a:ext uri="{FF2B5EF4-FFF2-40B4-BE49-F238E27FC236}">
                <a16:creationId xmlns:a16="http://schemas.microsoft.com/office/drawing/2014/main" id="{0552AB99-E77B-7C13-6F48-BB1574B0F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349" y="3213986"/>
            <a:ext cx="1203079" cy="1203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ONG Banco de Alimentos | LinkedIn">
            <a:extLst>
              <a:ext uri="{FF2B5EF4-FFF2-40B4-BE49-F238E27FC236}">
                <a16:creationId xmlns:a16="http://schemas.microsoft.com/office/drawing/2014/main" id="{96F71219-ABEF-B1BF-002C-34323A53C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7000" y1="46500" x2="47000" y2="46500"/>
                        <a14:foregroundMark x1="36500" y1="28500" x2="36500" y2="28500"/>
                        <a14:foregroundMark x1="57500" y1="19500" x2="57500" y2="19500"/>
                        <a14:foregroundMark x1="18500" y1="62500" x2="18500" y2="62500"/>
                        <a14:foregroundMark x1="17000" y1="71000" x2="17000" y2="71000"/>
                        <a14:foregroundMark x1="25000" y1="73500" x2="25000" y2="73500"/>
                        <a14:foregroundMark x1="23000" y1="82000" x2="23000" y2="82000"/>
                        <a14:foregroundMark x1="20000" y1="82000" x2="20000" y2="82000"/>
                        <a14:foregroundMark x1="14500" y1="80500" x2="14500" y2="80500"/>
                        <a14:foregroundMark x1="32000" y1="79500" x2="32000" y2="79500"/>
                        <a14:foregroundMark x1="37000" y1="82000" x2="37000" y2="82000"/>
                        <a14:foregroundMark x1="56000" y1="82500" x2="56000" y2="82500"/>
                        <a14:foregroundMark x1="75500" y1="83000" x2="75500" y2="83000"/>
                        <a14:foregroundMark x1="78500" y1="83000" x2="78500" y2="83000"/>
                        <a14:foregroundMark x1="47000" y1="74500" x2="47000" y2="74500"/>
                        <a14:foregroundMark x1="37000" y1="73500" x2="37000" y2="73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1889" y="4286992"/>
            <a:ext cx="1327600" cy="132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 descr="Icone Igreja | Download Grátis | Desenho | Vetor | Imagem">
            <a:extLst>
              <a:ext uri="{FF2B5EF4-FFF2-40B4-BE49-F238E27FC236}">
                <a16:creationId xmlns:a16="http://schemas.microsoft.com/office/drawing/2014/main" id="{91BB537B-8EC0-5ABD-0A3F-C18D4378C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104" b="89617" l="9818" r="89818">
                        <a14:foregroundMark x1="49091" y1="7104" x2="49091" y2="7104"/>
                        <a14:foregroundMark x1="46182" y1="27869" x2="46182" y2="27869"/>
                        <a14:foregroundMark x1="45818" y1="28415" x2="45818" y2="28415"/>
                        <a14:foregroundMark x1="46545" y1="30055" x2="46545" y2="30055"/>
                        <a14:foregroundMark x1="46545" y1="30055" x2="46545" y2="30055"/>
                        <a14:foregroundMark x1="49091" y1="7104" x2="49091" y2="71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878" y="3188559"/>
            <a:ext cx="3699633" cy="2461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38C68E8-4514-2BDE-3CAB-D994FCF8CCCE}"/>
              </a:ext>
            </a:extLst>
          </p:cNvPr>
          <p:cNvSpPr txBox="1"/>
          <p:nvPr/>
        </p:nvSpPr>
        <p:spPr>
          <a:xfrm>
            <a:off x="1997109" y="5719470"/>
            <a:ext cx="1009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latin typeface="Quire Sans Light" panose="020B0302040400020003" pitchFamily="34" charset="0"/>
              </a:rPr>
              <a:t>ONGs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9B10D0E-AEDE-52AD-3902-729EB0796A68}"/>
              </a:ext>
            </a:extLst>
          </p:cNvPr>
          <p:cNvSpPr txBox="1"/>
          <p:nvPr/>
        </p:nvSpPr>
        <p:spPr>
          <a:xfrm>
            <a:off x="4728313" y="5225476"/>
            <a:ext cx="29306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latin typeface="Quire Sans Light" panose="020B0302040400020003" pitchFamily="34" charset="0"/>
              </a:rPr>
              <a:t>Instituições religiosas</a:t>
            </a:r>
          </a:p>
        </p:txBody>
      </p:sp>
      <p:pic>
        <p:nvPicPr>
          <p:cNvPr id="9228" name="Picture 12" descr="Assistência social - ícones de pessoas grátis">
            <a:extLst>
              <a:ext uri="{FF2B5EF4-FFF2-40B4-BE49-F238E27FC236}">
                <a16:creationId xmlns:a16="http://schemas.microsoft.com/office/drawing/2014/main" id="{C1D966C7-742A-20AF-6620-82834A292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778" b="98222" l="889" r="97778">
                        <a14:foregroundMark x1="34222" y1="18222" x2="34222" y2="18222"/>
                        <a14:foregroundMark x1="65778" y1="10667" x2="65778" y2="10667"/>
                        <a14:foregroundMark x1="65778" y1="10667" x2="65778" y2="10667"/>
                        <a14:foregroundMark x1="65778" y1="7556" x2="65778" y2="7556"/>
                        <a14:foregroundMark x1="38222" y1="9778" x2="38222" y2="9778"/>
                        <a14:foregroundMark x1="28889" y1="8444" x2="28889" y2="8444"/>
                        <a14:foregroundMark x1="28889" y1="8444" x2="30222" y2="18222"/>
                        <a14:foregroundMark x1="32444" y1="10667" x2="32444" y2="10667"/>
                        <a14:foregroundMark x1="32444" y1="10667" x2="32444" y2="10667"/>
                        <a14:foregroundMark x1="36000" y1="5778" x2="36000" y2="5778"/>
                        <a14:foregroundMark x1="36000" y1="5778" x2="36000" y2="5778"/>
                        <a14:foregroundMark x1="36444" y1="2222" x2="36444" y2="2222"/>
                        <a14:foregroundMark x1="36444" y1="1778" x2="36444" y2="1778"/>
                        <a14:foregroundMark x1="9333" y1="53778" x2="9333" y2="53778"/>
                        <a14:foregroundMark x1="6222" y1="54222" x2="6222" y2="54222"/>
                        <a14:foregroundMark x1="6222" y1="54222" x2="6222" y2="54222"/>
                        <a14:foregroundMark x1="889" y1="50222" x2="889" y2="50222"/>
                        <a14:foregroundMark x1="889" y1="50222" x2="889" y2="50222"/>
                        <a14:foregroundMark x1="94667" y1="50222" x2="94667" y2="50222"/>
                        <a14:foregroundMark x1="94667" y1="50222" x2="94667" y2="50222"/>
                        <a14:foregroundMark x1="97778" y1="48444" x2="97778" y2="48444"/>
                        <a14:foregroundMark x1="97778" y1="48444" x2="97778" y2="48444"/>
                        <a14:foregroundMark x1="70667" y1="90667" x2="70667" y2="90667"/>
                        <a14:foregroundMark x1="70667" y1="90667" x2="70667" y2="90667"/>
                        <a14:foregroundMark x1="61333" y1="92000" x2="61333" y2="92000"/>
                        <a14:foregroundMark x1="61333" y1="92000" x2="61333" y2="92000"/>
                        <a14:foregroundMark x1="36444" y1="92000" x2="36444" y2="92000"/>
                        <a14:foregroundMark x1="36444" y1="92000" x2="36444" y2="92000"/>
                        <a14:foregroundMark x1="26667" y1="90667" x2="26667" y2="90667"/>
                        <a14:foregroundMark x1="28444" y1="90667" x2="28444" y2="90667"/>
                        <a14:foregroundMark x1="28444" y1="90667" x2="28444" y2="90667"/>
                        <a14:foregroundMark x1="28444" y1="90667" x2="28444" y2="90667"/>
                        <a14:foregroundMark x1="34222" y1="88444" x2="34222" y2="88444"/>
                        <a14:foregroundMark x1="34222" y1="88444" x2="34222" y2="88444"/>
                        <a14:foregroundMark x1="40000" y1="84000" x2="25778" y2="84889"/>
                        <a14:foregroundMark x1="24444" y1="87556" x2="24444" y2="87556"/>
                        <a14:foregroundMark x1="24444" y1="87556" x2="24444" y2="87556"/>
                        <a14:foregroundMark x1="24444" y1="87556" x2="24444" y2="87556"/>
                        <a14:foregroundMark x1="24000" y1="96444" x2="24000" y2="96444"/>
                        <a14:foregroundMark x1="24000" y1="96444" x2="24000" y2="96444"/>
                        <a14:foregroundMark x1="25333" y1="98222" x2="40000" y2="97333"/>
                        <a14:foregroundMark x1="59111" y1="97333" x2="76444" y2="97333"/>
                        <a14:foregroundMark x1="76444" y1="87556" x2="60889" y2="87556"/>
                        <a14:foregroundMark x1="37333" y1="87556" x2="37333" y2="87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900" y="308235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D83A90FA-2BDF-E05B-9019-8841F79AF68E}"/>
              </a:ext>
            </a:extLst>
          </p:cNvPr>
          <p:cNvSpPr txBox="1"/>
          <p:nvPr/>
        </p:nvSpPr>
        <p:spPr>
          <a:xfrm>
            <a:off x="8557747" y="5273194"/>
            <a:ext cx="208743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b="1" dirty="0">
                <a:latin typeface="Quire Sans Light" panose="020B0302040400020003" pitchFamily="34" charset="0"/>
              </a:rPr>
              <a:t>Grupos sociais</a:t>
            </a:r>
            <a:endParaRPr lang="pt-BR" sz="1100" b="1" dirty="0">
              <a:latin typeface="Quire Sans Light" panose="020B0302040400020003" pitchFamily="34" charset="0"/>
            </a:endParaRPr>
          </a:p>
          <a:p>
            <a:pPr algn="ctr"/>
            <a:r>
              <a:rPr lang="pt-BR" sz="1100" b="1" dirty="0">
                <a:latin typeface="Quire Sans Light" panose="020B0302040400020003" pitchFamily="34" charset="0"/>
              </a:rPr>
              <a:t>(independentes)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D35BE243-B39C-7899-581C-4FB0185C32B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23241" b="36204" l="29531" r="36875">
                        <a14:foregroundMark x1="34427" y1="30000" x2="34427" y2="30000"/>
                        <a14:foregroundMark x1="34427" y1="30000" x2="34427" y2="30000"/>
                        <a14:foregroundMark x1="34427" y1="30000" x2="34427" y2="30000"/>
                        <a14:foregroundMark x1="30104" y1="27222" x2="29948" y2="32315"/>
                        <a14:foregroundMark x1="36875" y1="29352" x2="36875" y2="29352"/>
                        <a14:foregroundMark x1="36979" y1="29352" x2="36979" y2="29352"/>
                        <a14:foregroundMark x1="33490" y1="23333" x2="33490" y2="23333"/>
                        <a14:foregroundMark x1="33490" y1="23333" x2="33490" y2="23333"/>
                        <a14:foregroundMark x1="29531" y1="29630" x2="29531" y2="29630"/>
                        <a14:foregroundMark x1="29531" y1="29630" x2="29531" y2="29630"/>
                      </a14:backgroundRemoval>
                    </a14:imgEffect>
                  </a14:imgLayer>
                </a14:imgProps>
              </a:ext>
            </a:extLst>
          </a:blip>
          <a:srcRect l="29151" t="22013" r="62288" b="62197"/>
          <a:stretch/>
        </p:blipFill>
        <p:spPr>
          <a:xfrm>
            <a:off x="1439263" y="4419882"/>
            <a:ext cx="1043796" cy="108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183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C314E2F5-D270-6CC8-A503-3BBDE219C9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630" y="6274675"/>
            <a:ext cx="1139696" cy="507125"/>
          </a:xfrm>
          <a:prstGeom prst="snip2DiagRect">
            <a:avLst>
              <a:gd name="adj1" fmla="val 0"/>
              <a:gd name="adj2" fmla="val 16667"/>
            </a:avLst>
          </a:prstGeom>
          <a:noFill/>
          <a:ln w="88900" cap="sq">
            <a:noFill/>
            <a:miter lim="800000"/>
          </a:ln>
          <a:effectLst/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7C1E097-8DBE-79A6-183B-DD45C81126B2}"/>
              </a:ext>
            </a:extLst>
          </p:cNvPr>
          <p:cNvSpPr txBox="1"/>
          <p:nvPr/>
        </p:nvSpPr>
        <p:spPr>
          <a:xfrm>
            <a:off x="2074506" y="3044281"/>
            <a:ext cx="804298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4400" b="1" spc="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ire Sans Light" panose="020B0302040400020003" pitchFamily="34" charset="0"/>
                <a:ea typeface="Verdana" panose="020B0604030504040204" pitchFamily="34" charset="0"/>
              </a:rPr>
              <a:t>PRODUTO</a:t>
            </a:r>
          </a:p>
        </p:txBody>
      </p:sp>
    </p:spTree>
    <p:extLst>
      <p:ext uri="{BB962C8B-B14F-4D97-AF65-F5344CB8AC3E}">
        <p14:creationId xmlns:p14="http://schemas.microsoft.com/office/powerpoint/2010/main" val="1111095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D3E9E61-B690-3554-7CED-6EC3C966E269}"/>
              </a:ext>
            </a:extLst>
          </p:cNvPr>
          <p:cNvSpPr txBox="1"/>
          <p:nvPr/>
        </p:nvSpPr>
        <p:spPr>
          <a:xfrm>
            <a:off x="678972" y="1542582"/>
            <a:ext cx="73157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pt-BR" sz="2400" dirty="0">
                <a:latin typeface="Quire Sans Light" panose="020B0302040400020003" pitchFamily="34" charset="0"/>
              </a:rPr>
              <a:t>Plataforma online que permite a realização do cadastro de pessoa física de um doador ou uma pessoa em situação de vulnerabilidade</a:t>
            </a:r>
          </a:p>
        </p:txBody>
      </p:sp>
      <p:pic>
        <p:nvPicPr>
          <p:cNvPr id="4" name="Imagem 3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33BCABF8-4FB0-1C18-233F-8199A257E33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630" y="6274675"/>
            <a:ext cx="1139696" cy="507125"/>
          </a:xfrm>
          <a:prstGeom prst="snip2DiagRect">
            <a:avLst>
              <a:gd name="adj1" fmla="val 0"/>
              <a:gd name="adj2" fmla="val 16667"/>
            </a:avLst>
          </a:prstGeom>
          <a:noFill/>
          <a:ln w="88900" cap="sq">
            <a:noFill/>
            <a:miter lim="800000"/>
          </a:ln>
          <a:effectLst/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1F600B3-AF83-40F2-0EE6-3438FE2B27EE}"/>
              </a:ext>
            </a:extLst>
          </p:cNvPr>
          <p:cNvSpPr txBox="1"/>
          <p:nvPr/>
        </p:nvSpPr>
        <p:spPr>
          <a:xfrm>
            <a:off x="3184013" y="3099319"/>
            <a:ext cx="58239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pt-BR" sz="2400" dirty="0">
                <a:latin typeface="Quire Sans Light" panose="020B0302040400020003" pitchFamily="34" charset="0"/>
              </a:rPr>
              <a:t>Através do preenchimento de formulário, o pedido de ajuda é divulgado para doadores cadastrados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89EBCB4-2D2C-F0A2-25A8-7D9BA1D495DC}"/>
              </a:ext>
            </a:extLst>
          </p:cNvPr>
          <p:cNvSpPr txBox="1"/>
          <p:nvPr/>
        </p:nvSpPr>
        <p:spPr>
          <a:xfrm>
            <a:off x="4423760" y="4656056"/>
            <a:ext cx="72687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pt-BR" sz="2400" dirty="0">
                <a:latin typeface="Quire Sans Light" panose="020B0302040400020003" pitchFamily="34" charset="0"/>
              </a:rPr>
              <a:t>O doador visualiza todas os pedidos de ajuda em sua respectiva região, através da sua geolocalização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A1140A29-A6EC-7ADF-97E9-09058F4CB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78" b="97778" l="9778" r="89778">
                        <a14:foregroundMark x1="76444" y1="92889" x2="76444" y2="92889"/>
                        <a14:foregroundMark x1="76444" y1="92889" x2="76444" y2="92889"/>
                        <a14:foregroundMark x1="78667" y1="97778" x2="78667" y2="97778"/>
                        <a14:foregroundMark x1="78667" y1="97778" x2="78667" y2="97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536" y="2626308"/>
            <a:ext cx="3346679" cy="3346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2309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33BCABF8-4FB0-1C18-233F-8199A257E3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630" y="6274675"/>
            <a:ext cx="1139696" cy="507125"/>
          </a:xfrm>
          <a:prstGeom prst="snip2DiagRect">
            <a:avLst>
              <a:gd name="adj1" fmla="val 0"/>
              <a:gd name="adj2" fmla="val 16667"/>
            </a:avLst>
          </a:prstGeom>
          <a:noFill/>
          <a:ln w="88900" cap="sq">
            <a:noFill/>
            <a:miter lim="800000"/>
          </a:ln>
          <a:effectLst/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43324A1-BFDB-7FD2-D13E-B57B0710544E}"/>
              </a:ext>
            </a:extLst>
          </p:cNvPr>
          <p:cNvSpPr txBox="1"/>
          <p:nvPr/>
        </p:nvSpPr>
        <p:spPr>
          <a:xfrm>
            <a:off x="704675" y="2114367"/>
            <a:ext cx="6325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pt-BR" sz="2400" dirty="0">
                <a:latin typeface="Quire Sans Light" panose="020B0302040400020003" pitchFamily="34" charset="0"/>
              </a:rPr>
              <a:t>Doadores cadastrados também visualizam alertas na plataforma sobre novas solicitações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040C7E7-34F1-8F90-7F2F-FA9E573627AA}"/>
              </a:ext>
            </a:extLst>
          </p:cNvPr>
          <p:cNvSpPr txBox="1"/>
          <p:nvPr/>
        </p:nvSpPr>
        <p:spPr>
          <a:xfrm>
            <a:off x="3867325" y="4400720"/>
            <a:ext cx="76881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pt-BR" sz="2400" dirty="0">
                <a:latin typeface="Quire Sans Light" panose="020B0302040400020003" pitchFamily="34" charset="0"/>
              </a:rPr>
              <a:t>Pedidos de ajuda atendidos pelos doadores, são tratados como concluídos para que novas solicitações possam ser atendidas </a:t>
            </a:r>
          </a:p>
        </p:txBody>
      </p:sp>
      <p:pic>
        <p:nvPicPr>
          <p:cNvPr id="9" name="Picture 6" descr="Mão segurando o telefone móvel esperto para dar doação | Vetor Premium">
            <a:extLst>
              <a:ext uri="{FF2B5EF4-FFF2-40B4-BE49-F238E27FC236}">
                <a16:creationId xmlns:a16="http://schemas.microsoft.com/office/drawing/2014/main" id="{6C38245F-B469-7B50-BC32-B4FAA30AC5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9400" l="10000" r="90000">
                        <a14:foregroundMark x1="75600" y1="97200" x2="75600" y2="97200"/>
                        <a14:foregroundMark x1="76150" y1="97450" x2="76150" y2="97450"/>
                        <a14:foregroundMark x1="31350" y1="99400" x2="31350" y2="99400"/>
                        <a14:foregroundMark x1="47550" y1="17200" x2="47550" y2="17200"/>
                        <a14:foregroundMark x1="47550" y1="17200" x2="47550" y2="17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947"/>
          <a:stretch/>
        </p:blipFill>
        <p:spPr bwMode="auto">
          <a:xfrm>
            <a:off x="7332923" y="275619"/>
            <a:ext cx="3501705" cy="3153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7416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21FA653C-2732-F592-B0A5-3474F73F1B8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630" y="6274675"/>
            <a:ext cx="1139696" cy="507125"/>
          </a:xfrm>
          <a:prstGeom prst="snip2DiagRect">
            <a:avLst>
              <a:gd name="adj1" fmla="val 0"/>
              <a:gd name="adj2" fmla="val 16667"/>
            </a:avLst>
          </a:prstGeom>
          <a:noFill/>
          <a:ln w="88900" cap="sq">
            <a:noFill/>
            <a:miter lim="800000"/>
          </a:ln>
          <a:effectLst/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171F291-C6DD-52E4-FD23-7F1C55CA5E66}"/>
              </a:ext>
            </a:extLst>
          </p:cNvPr>
          <p:cNvSpPr txBox="1"/>
          <p:nvPr/>
        </p:nvSpPr>
        <p:spPr>
          <a:xfrm>
            <a:off x="2074506" y="3044281"/>
            <a:ext cx="804298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4400" b="1" spc="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ire Sans Light" panose="020B0302040400020003" pitchFamily="34" charset="0"/>
                <a:ea typeface="Verdana" panose="020B0604030504040204" pitchFamily="34" charset="0"/>
              </a:rPr>
              <a:t>OPORTUNIDADES</a:t>
            </a:r>
          </a:p>
        </p:txBody>
      </p:sp>
    </p:spTree>
    <p:extLst>
      <p:ext uri="{BB962C8B-B14F-4D97-AF65-F5344CB8AC3E}">
        <p14:creationId xmlns:p14="http://schemas.microsoft.com/office/powerpoint/2010/main" val="3936103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94F2BBE0-6DA5-405F-10DB-A1B6C6FF2A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323" r="97190">
                        <a14:foregroundMark x1="24356" y1="38421" x2="24356" y2="38421"/>
                        <a14:foregroundMark x1="35363" y1="34737" x2="35363" y2="34737"/>
                        <a14:foregroundMark x1="64637" y1="40526" x2="64637" y2="40526"/>
                        <a14:foregroundMark x1="88759" y1="66316" x2="88759" y2="66316"/>
                        <a14:foregroundMark x1="93911" y1="65263" x2="93911" y2="65263"/>
                        <a14:foregroundMark x1="92740" y1="59474" x2="92740" y2="59474"/>
                        <a14:foregroundMark x1="88993" y1="68947" x2="88993" y2="68947"/>
                        <a14:foregroundMark x1="92974" y1="67895" x2="92974" y2="67895"/>
                        <a14:foregroundMark x1="86885" y1="51579" x2="86885" y2="51579"/>
                        <a14:foregroundMark x1="91335" y1="28947" x2="91335" y2="28947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90632" y1="27895" x2="90632" y2="27895"/>
                        <a14:foregroundMark x1="89227" y1="18947" x2="89227" y2="18947"/>
                        <a14:foregroundMark x1="97190" y1="38947" x2="97190" y2="38947"/>
                        <a14:foregroundMark x1="85012" y1="52105" x2="85012" y2="52105"/>
                        <a14:foregroundMark x1="93443" y1="51579" x2="93443" y2="51579"/>
                        <a14:foregroundMark x1="94614" y1="52105" x2="94614" y2="52105"/>
                        <a14:foregroundMark x1="64403" y1="58947" x2="64403" y2="58947"/>
                        <a14:foregroundMark x1="47775" y1="17895" x2="47775" y2="17895"/>
                        <a14:foregroundMark x1="6323" y1="40526" x2="6323" y2="40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630" y="6274675"/>
            <a:ext cx="1139696" cy="507125"/>
          </a:xfrm>
          <a:prstGeom prst="snip2DiagRect">
            <a:avLst>
              <a:gd name="adj1" fmla="val 0"/>
              <a:gd name="adj2" fmla="val 16667"/>
            </a:avLst>
          </a:prstGeom>
          <a:noFill/>
          <a:ln w="88900" cap="sq">
            <a:noFill/>
            <a:miter lim="800000"/>
          </a:ln>
          <a:effectLst/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BB30DB-CC6E-92DD-EAD0-AE51448D8A39}"/>
              </a:ext>
            </a:extLst>
          </p:cNvPr>
          <p:cNvSpPr txBox="1"/>
          <p:nvPr/>
        </p:nvSpPr>
        <p:spPr>
          <a:xfrm>
            <a:off x="718391" y="2090172"/>
            <a:ext cx="58239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Quire Sans Light" panose="020B0302040400020003" pitchFamily="34" charset="0"/>
              </a:rPr>
              <a:t>Pensando em uma plataforma que conecta pessoas, as instituições sociais e religiosas poderiam contribuir e centralizar o cadastro de novas famílias em situação vulnerável e, também, utilizar a plataforma como meio de divulgação de ações sociais.</a:t>
            </a:r>
          </a:p>
        </p:txBody>
      </p:sp>
      <p:pic>
        <p:nvPicPr>
          <p:cNvPr id="7" name="Picture 10" descr="Icone Igreja | Download Grátis | Desenho | Vetor | Imagem">
            <a:extLst>
              <a:ext uri="{FF2B5EF4-FFF2-40B4-BE49-F238E27FC236}">
                <a16:creationId xmlns:a16="http://schemas.microsoft.com/office/drawing/2014/main" id="{8014407C-E798-46E4-4183-3A3F61060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104" b="89617" l="9818" r="89818">
                        <a14:foregroundMark x1="49091" y1="7104" x2="49091" y2="7104"/>
                        <a14:foregroundMark x1="46182" y1="27869" x2="46182" y2="27869"/>
                        <a14:foregroundMark x1="45818" y1="28415" x2="45818" y2="28415"/>
                        <a14:foregroundMark x1="46545" y1="30055" x2="46545" y2="30055"/>
                        <a14:foregroundMark x1="46545" y1="30055" x2="46545" y2="30055"/>
                        <a14:foregroundMark x1="49091" y1="7104" x2="49091" y2="71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903" y="874923"/>
            <a:ext cx="3220544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Assistência social - ícones de pessoas grátis">
            <a:extLst>
              <a:ext uri="{FF2B5EF4-FFF2-40B4-BE49-F238E27FC236}">
                <a16:creationId xmlns:a16="http://schemas.microsoft.com/office/drawing/2014/main" id="{F2933113-7CF3-C9B9-C77F-91A5BAA69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778" b="98222" l="889" r="97778">
                        <a14:foregroundMark x1="34222" y1="18222" x2="34222" y2="18222"/>
                        <a14:foregroundMark x1="65778" y1="10667" x2="65778" y2="10667"/>
                        <a14:foregroundMark x1="65778" y1="10667" x2="65778" y2="10667"/>
                        <a14:foregroundMark x1="65778" y1="7556" x2="65778" y2="7556"/>
                        <a14:foregroundMark x1="38222" y1="9778" x2="38222" y2="9778"/>
                        <a14:foregroundMark x1="28889" y1="8444" x2="28889" y2="8444"/>
                        <a14:foregroundMark x1="28889" y1="8444" x2="30222" y2="18222"/>
                        <a14:foregroundMark x1="32444" y1="10667" x2="32444" y2="10667"/>
                        <a14:foregroundMark x1="32444" y1="10667" x2="32444" y2="10667"/>
                        <a14:foregroundMark x1="36000" y1="5778" x2="36000" y2="5778"/>
                        <a14:foregroundMark x1="36000" y1="5778" x2="36000" y2="5778"/>
                        <a14:foregroundMark x1="36444" y1="2222" x2="36444" y2="2222"/>
                        <a14:foregroundMark x1="36444" y1="1778" x2="36444" y2="1778"/>
                        <a14:foregroundMark x1="9333" y1="53778" x2="9333" y2="53778"/>
                        <a14:foregroundMark x1="6222" y1="54222" x2="6222" y2="54222"/>
                        <a14:foregroundMark x1="6222" y1="54222" x2="6222" y2="54222"/>
                        <a14:foregroundMark x1="889" y1="50222" x2="889" y2="50222"/>
                        <a14:foregroundMark x1="889" y1="50222" x2="889" y2="50222"/>
                        <a14:foregroundMark x1="94667" y1="50222" x2="94667" y2="50222"/>
                        <a14:foregroundMark x1="94667" y1="50222" x2="94667" y2="50222"/>
                        <a14:foregroundMark x1="97778" y1="48444" x2="97778" y2="48444"/>
                        <a14:foregroundMark x1="97778" y1="48444" x2="97778" y2="48444"/>
                        <a14:foregroundMark x1="70667" y1="90667" x2="70667" y2="90667"/>
                        <a14:foregroundMark x1="70667" y1="90667" x2="70667" y2="90667"/>
                        <a14:foregroundMark x1="61333" y1="92000" x2="61333" y2="92000"/>
                        <a14:foregroundMark x1="61333" y1="92000" x2="61333" y2="92000"/>
                        <a14:foregroundMark x1="36444" y1="92000" x2="36444" y2="92000"/>
                        <a14:foregroundMark x1="36444" y1="92000" x2="36444" y2="92000"/>
                        <a14:foregroundMark x1="26667" y1="90667" x2="26667" y2="90667"/>
                        <a14:foregroundMark x1="28444" y1="90667" x2="28444" y2="90667"/>
                        <a14:foregroundMark x1="28444" y1="90667" x2="28444" y2="90667"/>
                        <a14:foregroundMark x1="28444" y1="90667" x2="28444" y2="90667"/>
                        <a14:foregroundMark x1="34222" y1="88444" x2="34222" y2="88444"/>
                        <a14:foregroundMark x1="34222" y1="88444" x2="34222" y2="88444"/>
                        <a14:foregroundMark x1="40000" y1="84000" x2="25778" y2="84889"/>
                        <a14:foregroundMark x1="24444" y1="87556" x2="24444" y2="87556"/>
                        <a14:foregroundMark x1="24444" y1="87556" x2="24444" y2="87556"/>
                        <a14:foregroundMark x1="24444" y1="87556" x2="24444" y2="87556"/>
                        <a14:foregroundMark x1="24000" y1="96444" x2="24000" y2="96444"/>
                        <a14:foregroundMark x1="24000" y1="96444" x2="24000" y2="96444"/>
                        <a14:foregroundMark x1="25333" y1="98222" x2="40000" y2="97333"/>
                        <a14:foregroundMark x1="59111" y1="97333" x2="76444" y2="97333"/>
                        <a14:foregroundMark x1="76444" y1="87556" x2="60889" y2="87556"/>
                        <a14:foregroundMark x1="37333" y1="87556" x2="37333" y2="87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78" y="2103082"/>
            <a:ext cx="1829931" cy="182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Mão segurando um smartphone móvel com aplicativo de doação | Vetor Premium">
            <a:extLst>
              <a:ext uri="{FF2B5EF4-FFF2-40B4-BE49-F238E27FC236}">
                <a16:creationId xmlns:a16="http://schemas.microsoft.com/office/drawing/2014/main" id="{FC24BFD1-3B96-E65E-9AAA-4B78A47DB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alphaModFix amt="8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9000" l="10000" r="90000">
                        <a14:foregroundMark x1="29850" y1="37600" x2="29850" y2="37600"/>
                        <a14:foregroundMark x1="37450" y1="99000" x2="37450" y2="99000"/>
                        <a14:foregroundMark x1="36950" y1="96250" x2="36950" y2="96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420" y="2723625"/>
            <a:ext cx="3349741" cy="3349741"/>
          </a:xfrm>
          <a:prstGeom prst="rect">
            <a:avLst/>
          </a:prstGeom>
          <a:ln>
            <a:noFill/>
          </a:ln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áfico 13" descr="Seta de linha: curva no sentido anti-horário com preenchimento sólido">
            <a:extLst>
              <a:ext uri="{FF2B5EF4-FFF2-40B4-BE49-F238E27FC236}">
                <a16:creationId xmlns:a16="http://schemas.microsoft.com/office/drawing/2014/main" id="{1FBD13F7-CFE9-7620-AE33-9404199464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2482563">
            <a:off x="6734735" y="2355457"/>
            <a:ext cx="1090763" cy="1090763"/>
          </a:xfrm>
          <a:prstGeom prst="rect">
            <a:avLst/>
          </a:prstGeom>
        </p:spPr>
      </p:pic>
      <p:pic>
        <p:nvPicPr>
          <p:cNvPr id="16" name="Gráfico 15" descr="Seta de linha: curva no sentido horário com preenchimento sólido">
            <a:extLst>
              <a:ext uri="{FF2B5EF4-FFF2-40B4-BE49-F238E27FC236}">
                <a16:creationId xmlns:a16="http://schemas.microsoft.com/office/drawing/2014/main" id="{A08506CB-E5D7-7ABA-A827-02889008D6D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5080043">
            <a:off x="9798021" y="4165639"/>
            <a:ext cx="1024389" cy="102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841693"/>
      </p:ext>
    </p:extLst>
  </p:cSld>
  <p:clrMapOvr>
    <a:masterClrMapping/>
  </p:clrMapOvr>
</p:sld>
</file>

<file path=ppt/theme/theme1.xml><?xml version="1.0" encoding="utf-8"?>
<a:theme xmlns:a="http://schemas.openxmlformats.org/drawingml/2006/main" name="Community Service Project Proposal Infographics by Slidesgo">
  <a:themeElements>
    <a:clrScheme name="Simple Light">
      <a:dk1>
        <a:srgbClr val="211A46"/>
      </a:dk1>
      <a:lt1>
        <a:srgbClr val="FAEFD9"/>
      </a:lt1>
      <a:dk2>
        <a:srgbClr val="0C467C"/>
      </a:dk2>
      <a:lt2>
        <a:srgbClr val="F4AA0E"/>
      </a:lt2>
      <a:accent1>
        <a:srgbClr val="762627"/>
      </a:accent1>
      <a:accent2>
        <a:srgbClr val="F46B5C"/>
      </a:accent2>
      <a:accent3>
        <a:srgbClr val="756591"/>
      </a:accent3>
      <a:accent4>
        <a:srgbClr val="45BEA5"/>
      </a:accent4>
      <a:accent5>
        <a:srgbClr val="C15C41"/>
      </a:accent5>
      <a:accent6>
        <a:srgbClr val="F5A296"/>
      </a:accent6>
      <a:hlink>
        <a:srgbClr val="F46B5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Community Service Project Proposal Infographics by Slidesgo</Template>
  <TotalTime>550</TotalTime>
  <Words>400</Words>
  <Application>Microsoft Office PowerPoint</Application>
  <PresentationFormat>Widescreen</PresentationFormat>
  <Paragraphs>39</Paragraphs>
  <Slides>12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12</vt:i4>
      </vt:variant>
    </vt:vector>
  </HeadingPairs>
  <TitlesOfParts>
    <vt:vector size="24" baseType="lpstr">
      <vt:lpstr>Archivo Black</vt:lpstr>
      <vt:lpstr>Arial</vt:lpstr>
      <vt:lpstr>Calibri</vt:lpstr>
      <vt:lpstr>Google Sans</vt:lpstr>
      <vt:lpstr>Proxima Nova</vt:lpstr>
      <vt:lpstr>Proxima Nova Semibold</vt:lpstr>
      <vt:lpstr>Quire Sans Light</vt:lpstr>
      <vt:lpstr>Roboto</vt:lpstr>
      <vt:lpstr>Söhne</vt:lpstr>
      <vt:lpstr>Wingdings</vt:lpstr>
      <vt:lpstr>Community Service Project Proposal Infographics by Slidesgo</vt:lpstr>
      <vt:lpstr>Slidesgo Final Pages</vt:lpstr>
      <vt:lpstr>Apresentação do PowerPoint</vt:lpstr>
      <vt:lpstr>Apresentação do PowerPoint</vt:lpstr>
      <vt:lpstr>Insegurança alimentar no Brasil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Daiane Arrais</dc:creator>
  <cp:lastModifiedBy>Daiane Arrais</cp:lastModifiedBy>
  <cp:revision>9</cp:revision>
  <dcterms:created xsi:type="dcterms:W3CDTF">2023-06-22T16:00:08Z</dcterms:created>
  <dcterms:modified xsi:type="dcterms:W3CDTF">2023-06-23T01:10:10Z</dcterms:modified>
</cp:coreProperties>
</file>

<file path=docProps/thumbnail.jpeg>
</file>